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notesMasterIdLst>
    <p:notesMasterId r:id="rId17"/>
  </p:notesMasterIdLst>
  <p:sldIdLst>
    <p:sldId id="256" r:id="rId2"/>
    <p:sldId id="259" r:id="rId3"/>
    <p:sldId id="263" r:id="rId4"/>
    <p:sldId id="271" r:id="rId5"/>
    <p:sldId id="258" r:id="rId6"/>
    <p:sldId id="257" r:id="rId7"/>
    <p:sldId id="261" r:id="rId8"/>
    <p:sldId id="264" r:id="rId9"/>
    <p:sldId id="265" r:id="rId10"/>
    <p:sldId id="266" r:id="rId11"/>
    <p:sldId id="267" r:id="rId12"/>
    <p:sldId id="268" r:id="rId13"/>
    <p:sldId id="270" r:id="rId14"/>
    <p:sldId id="269" r:id="rId15"/>
    <p:sldId id="272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B150BA-3527-CC00-57BF-67F98DA11AFB}" v="704" dt="2021-05-20T06:41:34.200"/>
    <p1510:client id="{5C4EEF23-3F5F-DF9A-A094-46C6EFFE9A0E}" v="691" dt="2021-05-19T12:43:27.683"/>
    <p1510:client id="{76A1308C-5629-4EF2-AC15-1D12D9EE9E1B}" v="727" dt="2021-05-19T09:21:29.574"/>
    <p1510:client id="{9EBB5A38-5520-3925-FB69-5BABC6671327}" v="16" dt="2021-05-20T06:45:09.906"/>
    <p1510:client id="{D4561FC1-A52A-4DEE-923C-DB1D135127BD}" v="934" dt="2021-05-20T12:43:01.234"/>
    <p1510:client id="{F51A647B-1B47-4CF1-BC01-1B180B247924}" v="8" dt="2021-05-20T07:00:55.2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06799F8-075E-4A3A-A7F6-7FBC6576F1A4}" styleName="Designformatvorlage 2 - Akz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Designformatvorlage 2 - Akz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Designformatvorlage 1 - Akz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3517EE-6842-45EF-9565-54F477E5593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00045260-2225-49AA-9129-37CD2F886A0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err="1"/>
            <a:t>Hersteller</a:t>
          </a:r>
          <a:r>
            <a:rPr lang="en-US" b="1"/>
            <a:t>:</a:t>
          </a:r>
          <a:r>
            <a:rPr lang="en-US"/>
            <a:t> </a:t>
          </a:r>
          <a:r>
            <a:rPr lang="en-US" err="1"/>
            <a:t>Espressif</a:t>
          </a:r>
          <a:endParaRPr lang="en-US"/>
        </a:p>
      </dgm:t>
    </dgm:pt>
    <dgm:pt modelId="{3583214A-46AB-434A-9AFB-60E9705B1D9A}" type="parTrans" cxnId="{441F89E8-A58C-411F-A8EE-F629EB6F39F2}">
      <dgm:prSet/>
      <dgm:spPr/>
      <dgm:t>
        <a:bodyPr/>
        <a:lstStyle/>
        <a:p>
          <a:endParaRPr lang="en-US"/>
        </a:p>
      </dgm:t>
    </dgm:pt>
    <dgm:pt modelId="{21D5B3CB-3BD6-43B1-B2D0-CE6E11CB8AE3}" type="sibTrans" cxnId="{441F89E8-A58C-411F-A8EE-F629EB6F39F2}">
      <dgm:prSet/>
      <dgm:spPr/>
      <dgm:t>
        <a:bodyPr/>
        <a:lstStyle/>
        <a:p>
          <a:endParaRPr lang="en-US"/>
        </a:p>
      </dgm:t>
    </dgm:pt>
    <dgm:pt modelId="{F421512C-B487-4CB5-BA65-3E1A1279C6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err="1"/>
            <a:t>Systemart</a:t>
          </a:r>
          <a:r>
            <a:rPr lang="en-US" b="1"/>
            <a:t>:</a:t>
          </a:r>
          <a:r>
            <a:rPr lang="en-US" b="1">
              <a:latin typeface="Franklin Gothic Heavy"/>
            </a:rPr>
            <a:t> </a:t>
          </a:r>
          <a:r>
            <a:rPr lang="en-US" b="0" i="0" u="none"/>
            <a:t>System on a Chip</a:t>
          </a:r>
        </a:p>
      </dgm:t>
    </dgm:pt>
    <dgm:pt modelId="{E5FB6509-75B3-4810-9EC0-7CF4B96844D9}" type="parTrans" cxnId="{9DCE76B3-A66D-453C-8124-D4EE4A1EB5E7}">
      <dgm:prSet/>
      <dgm:spPr/>
      <dgm:t>
        <a:bodyPr/>
        <a:lstStyle/>
        <a:p>
          <a:endParaRPr lang="en-US"/>
        </a:p>
      </dgm:t>
    </dgm:pt>
    <dgm:pt modelId="{B18853D0-87BD-48C0-ADB4-F0F4B8B2D43C}" type="sibTrans" cxnId="{9DCE76B3-A66D-453C-8124-D4EE4A1EB5E7}">
      <dgm:prSet/>
      <dgm:spPr/>
      <dgm:t>
        <a:bodyPr/>
        <a:lstStyle/>
        <a:p>
          <a:endParaRPr lang="en-US"/>
        </a:p>
      </dgm:t>
    </dgm:pt>
    <dgm:pt modelId="{7FEE6970-3610-4316-916E-F0333E0E1C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Eigenschaften:</a:t>
          </a:r>
          <a:r>
            <a:rPr lang="en-US"/>
            <a:t> robust, Ultra-low Power, </a:t>
          </a:r>
          <a:r>
            <a:rPr lang="en-US" err="1"/>
            <a:t>hoher</a:t>
          </a:r>
          <a:r>
            <a:rPr lang="en-US"/>
            <a:t> Grad an Integration</a:t>
          </a:r>
        </a:p>
      </dgm:t>
    </dgm:pt>
    <dgm:pt modelId="{541F90D8-805D-49A2-84F5-01702D7AA514}" type="parTrans" cxnId="{E669213D-169E-4988-B785-EC5746F7F421}">
      <dgm:prSet/>
      <dgm:spPr/>
      <dgm:t>
        <a:bodyPr/>
        <a:lstStyle/>
        <a:p>
          <a:endParaRPr lang="en-US"/>
        </a:p>
      </dgm:t>
    </dgm:pt>
    <dgm:pt modelId="{D76DD7B2-A8F0-4056-BABC-B9942CADCF68}" type="sibTrans" cxnId="{E669213D-169E-4988-B785-EC5746F7F421}">
      <dgm:prSet/>
      <dgm:spPr/>
      <dgm:t>
        <a:bodyPr/>
        <a:lstStyle/>
        <a:p>
          <a:endParaRPr lang="en-US"/>
        </a:p>
      </dgm:t>
    </dgm:pt>
    <dgm:pt modelId="{FDFDF014-2DBB-40B6-A358-634D27AC343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Schnittstellen:</a:t>
          </a:r>
          <a:r>
            <a:rPr lang="en-US"/>
            <a:t> </a:t>
          </a:r>
          <a:r>
            <a:rPr lang="en-US" err="1"/>
            <a:t>WiFi</a:t>
          </a:r>
          <a:r>
            <a:rPr lang="en-US"/>
            <a:t>, Bluetooth</a:t>
          </a:r>
          <a:r>
            <a:rPr lang="en-US">
              <a:latin typeface="Franklin Gothic Heavy"/>
            </a:rPr>
            <a:t>, </a:t>
          </a:r>
          <a:r>
            <a:rPr lang="en-US"/>
            <a:t>I2C, CAN, SPI, UART</a:t>
          </a:r>
        </a:p>
      </dgm:t>
    </dgm:pt>
    <dgm:pt modelId="{9FA8723C-0A58-49A7-81EA-F4D596AC5A7F}" type="parTrans" cxnId="{FB71B635-822F-4D81-AE30-717148EAA383}">
      <dgm:prSet/>
      <dgm:spPr/>
      <dgm:t>
        <a:bodyPr/>
        <a:lstStyle/>
        <a:p>
          <a:endParaRPr lang="en-US"/>
        </a:p>
      </dgm:t>
    </dgm:pt>
    <dgm:pt modelId="{C777E7D4-9FB2-4EE8-9364-087A5E95BF1A}" type="sibTrans" cxnId="{FB71B635-822F-4D81-AE30-717148EAA383}">
      <dgm:prSet/>
      <dgm:spPr/>
      <dgm:t>
        <a:bodyPr/>
        <a:lstStyle/>
        <a:p>
          <a:endParaRPr lang="en-US"/>
        </a:p>
      </dgm:t>
    </dgm:pt>
    <dgm:pt modelId="{9B92BB80-6B08-4B80-9E7E-ACEAC7C2673A}" type="pres">
      <dgm:prSet presAssocID="{CF3517EE-6842-45EF-9565-54F477E55932}" presName="root" presStyleCnt="0">
        <dgm:presLayoutVars>
          <dgm:dir/>
          <dgm:resizeHandles val="exact"/>
        </dgm:presLayoutVars>
      </dgm:prSet>
      <dgm:spPr/>
    </dgm:pt>
    <dgm:pt modelId="{3A7E1DDB-161E-45B0-85BA-C3FDB7564808}" type="pres">
      <dgm:prSet presAssocID="{00045260-2225-49AA-9129-37CD2F886A01}" presName="compNode" presStyleCnt="0"/>
      <dgm:spPr/>
    </dgm:pt>
    <dgm:pt modelId="{71F60E1D-5860-435F-9480-DABDE6C6BBDF}" type="pres">
      <dgm:prSet presAssocID="{00045260-2225-49AA-9129-37CD2F886A01}" presName="bgRect" presStyleLbl="bgShp" presStyleIdx="0" presStyleCnt="4"/>
      <dgm:spPr/>
    </dgm:pt>
    <dgm:pt modelId="{E68EA4F6-4563-485E-BCD2-DC13C1D56322}" type="pres">
      <dgm:prSet presAssocID="{00045260-2225-49AA-9129-37CD2F886A0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brik"/>
        </a:ext>
      </dgm:extLst>
    </dgm:pt>
    <dgm:pt modelId="{E9B80B29-BDAB-4066-9296-01E46618B7B4}" type="pres">
      <dgm:prSet presAssocID="{00045260-2225-49AA-9129-37CD2F886A01}" presName="spaceRect" presStyleCnt="0"/>
      <dgm:spPr/>
    </dgm:pt>
    <dgm:pt modelId="{20E6D92A-2C4C-4860-94B4-1B1CB44C5A32}" type="pres">
      <dgm:prSet presAssocID="{00045260-2225-49AA-9129-37CD2F886A01}" presName="parTx" presStyleLbl="revTx" presStyleIdx="0" presStyleCnt="4">
        <dgm:presLayoutVars>
          <dgm:chMax val="0"/>
          <dgm:chPref val="0"/>
        </dgm:presLayoutVars>
      </dgm:prSet>
      <dgm:spPr/>
    </dgm:pt>
    <dgm:pt modelId="{299C67FD-073A-41ED-AE9D-4CBF2347DE71}" type="pres">
      <dgm:prSet presAssocID="{21D5B3CB-3BD6-43B1-B2D0-CE6E11CB8AE3}" presName="sibTrans" presStyleCnt="0"/>
      <dgm:spPr/>
    </dgm:pt>
    <dgm:pt modelId="{7F7251E0-F008-4BA1-ACF0-62C2ACCCA531}" type="pres">
      <dgm:prSet presAssocID="{F421512C-B487-4CB5-BA65-3E1A1279C698}" presName="compNode" presStyleCnt="0"/>
      <dgm:spPr/>
    </dgm:pt>
    <dgm:pt modelId="{A8ED2F48-3659-43B2-82D8-2151BD891AF8}" type="pres">
      <dgm:prSet presAssocID="{F421512C-B487-4CB5-BA65-3E1A1279C698}" presName="bgRect" presStyleLbl="bgShp" presStyleIdx="1" presStyleCnt="4"/>
      <dgm:spPr/>
    </dgm:pt>
    <dgm:pt modelId="{E3485F11-53BE-4E12-ADFB-C9166F795C4B}" type="pres">
      <dgm:prSet presAssocID="{F421512C-B487-4CB5-BA65-3E1A1279C69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FB37589F-2840-44DA-B3F0-1BD02A80EA0A}" type="pres">
      <dgm:prSet presAssocID="{F421512C-B487-4CB5-BA65-3E1A1279C698}" presName="spaceRect" presStyleCnt="0"/>
      <dgm:spPr/>
    </dgm:pt>
    <dgm:pt modelId="{9625756A-69AB-4A8F-BF86-D7E5B4740FDF}" type="pres">
      <dgm:prSet presAssocID="{F421512C-B487-4CB5-BA65-3E1A1279C698}" presName="parTx" presStyleLbl="revTx" presStyleIdx="1" presStyleCnt="4">
        <dgm:presLayoutVars>
          <dgm:chMax val="0"/>
          <dgm:chPref val="0"/>
        </dgm:presLayoutVars>
      </dgm:prSet>
      <dgm:spPr/>
    </dgm:pt>
    <dgm:pt modelId="{11D83478-27F7-4B57-B794-29AE9C57732C}" type="pres">
      <dgm:prSet presAssocID="{B18853D0-87BD-48C0-ADB4-F0F4B8B2D43C}" presName="sibTrans" presStyleCnt="0"/>
      <dgm:spPr/>
    </dgm:pt>
    <dgm:pt modelId="{8FF128D7-8BF9-478D-8A7F-AD260A3E5A80}" type="pres">
      <dgm:prSet presAssocID="{7FEE6970-3610-4316-916E-F0333E0E1CBD}" presName="compNode" presStyleCnt="0"/>
      <dgm:spPr/>
    </dgm:pt>
    <dgm:pt modelId="{0244386F-B4AC-4882-AB71-C16A3E5FF354}" type="pres">
      <dgm:prSet presAssocID="{7FEE6970-3610-4316-916E-F0333E0E1CBD}" presName="bgRect" presStyleLbl="bgShp" presStyleIdx="2" presStyleCnt="4"/>
      <dgm:spPr/>
    </dgm:pt>
    <dgm:pt modelId="{8EF4D2A3-AB3A-4311-802F-663DC216719E}" type="pres">
      <dgm:prSet presAssocID="{7FEE6970-3610-4316-916E-F0333E0E1CB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CD6DFEC8-FCDC-4702-88B4-5FCD728A9227}" type="pres">
      <dgm:prSet presAssocID="{7FEE6970-3610-4316-916E-F0333E0E1CBD}" presName="spaceRect" presStyleCnt="0"/>
      <dgm:spPr/>
    </dgm:pt>
    <dgm:pt modelId="{D91D1B22-E234-43F2-8BB0-540D228AA366}" type="pres">
      <dgm:prSet presAssocID="{7FEE6970-3610-4316-916E-F0333E0E1CBD}" presName="parTx" presStyleLbl="revTx" presStyleIdx="2" presStyleCnt="4">
        <dgm:presLayoutVars>
          <dgm:chMax val="0"/>
          <dgm:chPref val="0"/>
        </dgm:presLayoutVars>
      </dgm:prSet>
      <dgm:spPr/>
    </dgm:pt>
    <dgm:pt modelId="{752B218F-418B-42F3-986E-1D86A99EAD23}" type="pres">
      <dgm:prSet presAssocID="{D76DD7B2-A8F0-4056-BABC-B9942CADCF68}" presName="sibTrans" presStyleCnt="0"/>
      <dgm:spPr/>
    </dgm:pt>
    <dgm:pt modelId="{1FB2D4D0-689D-4711-9DC7-A51F564A626F}" type="pres">
      <dgm:prSet presAssocID="{FDFDF014-2DBB-40B6-A358-634D27AC3432}" presName="compNode" presStyleCnt="0"/>
      <dgm:spPr/>
    </dgm:pt>
    <dgm:pt modelId="{1D395B54-2FA9-4CC3-8C2C-E396F440D6DE}" type="pres">
      <dgm:prSet presAssocID="{FDFDF014-2DBB-40B6-A358-634D27AC3432}" presName="bgRect" presStyleLbl="bgShp" presStyleIdx="3" presStyleCnt="4"/>
      <dgm:spPr/>
    </dgm:pt>
    <dgm:pt modelId="{7D9ED0E1-2955-43CF-B5FC-9D073849D1B5}" type="pres">
      <dgm:prSet presAssocID="{FDFDF014-2DBB-40B6-A358-634D27AC343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rbunden mit einfarbiger Füllung"/>
        </a:ext>
      </dgm:extLst>
    </dgm:pt>
    <dgm:pt modelId="{264BEED8-AF5E-483F-950F-837529D29755}" type="pres">
      <dgm:prSet presAssocID="{FDFDF014-2DBB-40B6-A358-634D27AC3432}" presName="spaceRect" presStyleCnt="0"/>
      <dgm:spPr/>
    </dgm:pt>
    <dgm:pt modelId="{25FAEB1E-00EA-44AA-AF9E-CA6879FEB186}" type="pres">
      <dgm:prSet presAssocID="{FDFDF014-2DBB-40B6-A358-634D27AC3432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515A0801-0D8B-45BD-8A6A-4A1FE5C3199A}" type="presOf" srcId="{FDFDF014-2DBB-40B6-A358-634D27AC3432}" destId="{25FAEB1E-00EA-44AA-AF9E-CA6879FEB186}" srcOrd="0" destOrd="0" presId="urn:microsoft.com/office/officeart/2018/2/layout/IconVerticalSolidList"/>
    <dgm:cxn modelId="{C5A61032-FCB2-4558-BAE3-033548EBD231}" type="presOf" srcId="{00045260-2225-49AA-9129-37CD2F886A01}" destId="{20E6D92A-2C4C-4860-94B4-1B1CB44C5A32}" srcOrd="0" destOrd="0" presId="urn:microsoft.com/office/officeart/2018/2/layout/IconVerticalSolidList"/>
    <dgm:cxn modelId="{FB71B635-822F-4D81-AE30-717148EAA383}" srcId="{CF3517EE-6842-45EF-9565-54F477E55932}" destId="{FDFDF014-2DBB-40B6-A358-634D27AC3432}" srcOrd="3" destOrd="0" parTransId="{9FA8723C-0A58-49A7-81EA-F4D596AC5A7F}" sibTransId="{C777E7D4-9FB2-4EE8-9364-087A5E95BF1A}"/>
    <dgm:cxn modelId="{E669213D-169E-4988-B785-EC5746F7F421}" srcId="{CF3517EE-6842-45EF-9565-54F477E55932}" destId="{7FEE6970-3610-4316-916E-F0333E0E1CBD}" srcOrd="2" destOrd="0" parTransId="{541F90D8-805D-49A2-84F5-01702D7AA514}" sibTransId="{D76DD7B2-A8F0-4056-BABC-B9942CADCF68}"/>
    <dgm:cxn modelId="{71826644-FFF8-42CE-9F3C-B9DA9CE5FA80}" type="presOf" srcId="{7FEE6970-3610-4316-916E-F0333E0E1CBD}" destId="{D91D1B22-E234-43F2-8BB0-540D228AA366}" srcOrd="0" destOrd="0" presId="urn:microsoft.com/office/officeart/2018/2/layout/IconVerticalSolidList"/>
    <dgm:cxn modelId="{9DCE76B3-A66D-453C-8124-D4EE4A1EB5E7}" srcId="{CF3517EE-6842-45EF-9565-54F477E55932}" destId="{F421512C-B487-4CB5-BA65-3E1A1279C698}" srcOrd="1" destOrd="0" parTransId="{E5FB6509-75B3-4810-9EC0-7CF4B96844D9}" sibTransId="{B18853D0-87BD-48C0-ADB4-F0F4B8B2D43C}"/>
    <dgm:cxn modelId="{3AE6DFC5-68B2-457A-86DB-6103CB12AD1C}" type="presOf" srcId="{CF3517EE-6842-45EF-9565-54F477E55932}" destId="{9B92BB80-6B08-4B80-9E7E-ACEAC7C2673A}" srcOrd="0" destOrd="0" presId="urn:microsoft.com/office/officeart/2018/2/layout/IconVerticalSolidList"/>
    <dgm:cxn modelId="{901357D8-E8C5-4446-8156-A5190387F52F}" type="presOf" srcId="{F421512C-B487-4CB5-BA65-3E1A1279C698}" destId="{9625756A-69AB-4A8F-BF86-D7E5B4740FDF}" srcOrd="0" destOrd="0" presId="urn:microsoft.com/office/officeart/2018/2/layout/IconVerticalSolidList"/>
    <dgm:cxn modelId="{441F89E8-A58C-411F-A8EE-F629EB6F39F2}" srcId="{CF3517EE-6842-45EF-9565-54F477E55932}" destId="{00045260-2225-49AA-9129-37CD2F886A01}" srcOrd="0" destOrd="0" parTransId="{3583214A-46AB-434A-9AFB-60E9705B1D9A}" sibTransId="{21D5B3CB-3BD6-43B1-B2D0-CE6E11CB8AE3}"/>
    <dgm:cxn modelId="{02D122A7-2AD4-45EE-A98C-88945EAB4E68}" type="presParOf" srcId="{9B92BB80-6B08-4B80-9E7E-ACEAC7C2673A}" destId="{3A7E1DDB-161E-45B0-85BA-C3FDB7564808}" srcOrd="0" destOrd="0" presId="urn:microsoft.com/office/officeart/2018/2/layout/IconVerticalSolidList"/>
    <dgm:cxn modelId="{9AE17650-2A9D-4D3A-95AA-C1BC59517D7E}" type="presParOf" srcId="{3A7E1DDB-161E-45B0-85BA-C3FDB7564808}" destId="{71F60E1D-5860-435F-9480-DABDE6C6BBDF}" srcOrd="0" destOrd="0" presId="urn:microsoft.com/office/officeart/2018/2/layout/IconVerticalSolidList"/>
    <dgm:cxn modelId="{E1B928FB-1B87-400A-9325-831CFE759C8B}" type="presParOf" srcId="{3A7E1DDB-161E-45B0-85BA-C3FDB7564808}" destId="{E68EA4F6-4563-485E-BCD2-DC13C1D56322}" srcOrd="1" destOrd="0" presId="urn:microsoft.com/office/officeart/2018/2/layout/IconVerticalSolidList"/>
    <dgm:cxn modelId="{DB97414D-FB5D-4B6F-A1E3-74D0D2A634BF}" type="presParOf" srcId="{3A7E1DDB-161E-45B0-85BA-C3FDB7564808}" destId="{E9B80B29-BDAB-4066-9296-01E46618B7B4}" srcOrd="2" destOrd="0" presId="urn:microsoft.com/office/officeart/2018/2/layout/IconVerticalSolidList"/>
    <dgm:cxn modelId="{1CA6DD90-FDD8-4803-9EBD-2F27A87DEFAE}" type="presParOf" srcId="{3A7E1DDB-161E-45B0-85BA-C3FDB7564808}" destId="{20E6D92A-2C4C-4860-94B4-1B1CB44C5A32}" srcOrd="3" destOrd="0" presId="urn:microsoft.com/office/officeart/2018/2/layout/IconVerticalSolidList"/>
    <dgm:cxn modelId="{1791D7D5-786B-46DE-B366-08E4C308558B}" type="presParOf" srcId="{9B92BB80-6B08-4B80-9E7E-ACEAC7C2673A}" destId="{299C67FD-073A-41ED-AE9D-4CBF2347DE71}" srcOrd="1" destOrd="0" presId="urn:microsoft.com/office/officeart/2018/2/layout/IconVerticalSolidList"/>
    <dgm:cxn modelId="{B7B544E5-4E39-430B-BB4E-88CC9A6F9F96}" type="presParOf" srcId="{9B92BB80-6B08-4B80-9E7E-ACEAC7C2673A}" destId="{7F7251E0-F008-4BA1-ACF0-62C2ACCCA531}" srcOrd="2" destOrd="0" presId="urn:microsoft.com/office/officeart/2018/2/layout/IconVerticalSolidList"/>
    <dgm:cxn modelId="{6D7A43C6-12BE-4604-A991-5DD60E828CB0}" type="presParOf" srcId="{7F7251E0-F008-4BA1-ACF0-62C2ACCCA531}" destId="{A8ED2F48-3659-43B2-82D8-2151BD891AF8}" srcOrd="0" destOrd="0" presId="urn:microsoft.com/office/officeart/2018/2/layout/IconVerticalSolidList"/>
    <dgm:cxn modelId="{60B5FBBE-EBD5-45F5-B5F1-15F2C8E6B916}" type="presParOf" srcId="{7F7251E0-F008-4BA1-ACF0-62C2ACCCA531}" destId="{E3485F11-53BE-4E12-ADFB-C9166F795C4B}" srcOrd="1" destOrd="0" presId="urn:microsoft.com/office/officeart/2018/2/layout/IconVerticalSolidList"/>
    <dgm:cxn modelId="{DF24E1A8-1A02-43F5-AEDF-2303060A46AA}" type="presParOf" srcId="{7F7251E0-F008-4BA1-ACF0-62C2ACCCA531}" destId="{FB37589F-2840-44DA-B3F0-1BD02A80EA0A}" srcOrd="2" destOrd="0" presId="urn:microsoft.com/office/officeart/2018/2/layout/IconVerticalSolidList"/>
    <dgm:cxn modelId="{85BA0118-12CF-449C-9222-C127503D34EF}" type="presParOf" srcId="{7F7251E0-F008-4BA1-ACF0-62C2ACCCA531}" destId="{9625756A-69AB-4A8F-BF86-D7E5B4740FDF}" srcOrd="3" destOrd="0" presId="urn:microsoft.com/office/officeart/2018/2/layout/IconVerticalSolidList"/>
    <dgm:cxn modelId="{4A0B5053-76BB-41A5-B3F9-8956E904CE29}" type="presParOf" srcId="{9B92BB80-6B08-4B80-9E7E-ACEAC7C2673A}" destId="{11D83478-27F7-4B57-B794-29AE9C57732C}" srcOrd="3" destOrd="0" presId="urn:microsoft.com/office/officeart/2018/2/layout/IconVerticalSolidList"/>
    <dgm:cxn modelId="{EBE8D67C-CD43-47A1-840A-69850FF32296}" type="presParOf" srcId="{9B92BB80-6B08-4B80-9E7E-ACEAC7C2673A}" destId="{8FF128D7-8BF9-478D-8A7F-AD260A3E5A80}" srcOrd="4" destOrd="0" presId="urn:microsoft.com/office/officeart/2018/2/layout/IconVerticalSolidList"/>
    <dgm:cxn modelId="{40FFB9FA-63BC-4610-B639-06EEA475A4BC}" type="presParOf" srcId="{8FF128D7-8BF9-478D-8A7F-AD260A3E5A80}" destId="{0244386F-B4AC-4882-AB71-C16A3E5FF354}" srcOrd="0" destOrd="0" presId="urn:microsoft.com/office/officeart/2018/2/layout/IconVerticalSolidList"/>
    <dgm:cxn modelId="{B08F9790-81F3-43DD-A32A-BAB6F24304F2}" type="presParOf" srcId="{8FF128D7-8BF9-478D-8A7F-AD260A3E5A80}" destId="{8EF4D2A3-AB3A-4311-802F-663DC216719E}" srcOrd="1" destOrd="0" presId="urn:microsoft.com/office/officeart/2018/2/layout/IconVerticalSolidList"/>
    <dgm:cxn modelId="{9275CBF0-B6BF-41A5-9F87-3B3AB86D36A7}" type="presParOf" srcId="{8FF128D7-8BF9-478D-8A7F-AD260A3E5A80}" destId="{CD6DFEC8-FCDC-4702-88B4-5FCD728A9227}" srcOrd="2" destOrd="0" presId="urn:microsoft.com/office/officeart/2018/2/layout/IconVerticalSolidList"/>
    <dgm:cxn modelId="{E40A131A-AE2E-4660-ACF1-F233B28515D5}" type="presParOf" srcId="{8FF128D7-8BF9-478D-8A7F-AD260A3E5A80}" destId="{D91D1B22-E234-43F2-8BB0-540D228AA366}" srcOrd="3" destOrd="0" presId="urn:microsoft.com/office/officeart/2018/2/layout/IconVerticalSolidList"/>
    <dgm:cxn modelId="{0BB664FF-0697-4BED-A4B3-910202B3B7C2}" type="presParOf" srcId="{9B92BB80-6B08-4B80-9E7E-ACEAC7C2673A}" destId="{752B218F-418B-42F3-986E-1D86A99EAD23}" srcOrd="5" destOrd="0" presId="urn:microsoft.com/office/officeart/2018/2/layout/IconVerticalSolidList"/>
    <dgm:cxn modelId="{0614EF06-D305-4BE4-9CEA-C4B4779E2AE0}" type="presParOf" srcId="{9B92BB80-6B08-4B80-9E7E-ACEAC7C2673A}" destId="{1FB2D4D0-689D-4711-9DC7-A51F564A626F}" srcOrd="6" destOrd="0" presId="urn:microsoft.com/office/officeart/2018/2/layout/IconVerticalSolidList"/>
    <dgm:cxn modelId="{0BE208F2-257A-4AFC-ADAB-DCB81949BFA5}" type="presParOf" srcId="{1FB2D4D0-689D-4711-9DC7-A51F564A626F}" destId="{1D395B54-2FA9-4CC3-8C2C-E396F440D6DE}" srcOrd="0" destOrd="0" presId="urn:microsoft.com/office/officeart/2018/2/layout/IconVerticalSolidList"/>
    <dgm:cxn modelId="{B0F962E9-CE6D-4776-B762-79D949673AE2}" type="presParOf" srcId="{1FB2D4D0-689D-4711-9DC7-A51F564A626F}" destId="{7D9ED0E1-2955-43CF-B5FC-9D073849D1B5}" srcOrd="1" destOrd="0" presId="urn:microsoft.com/office/officeart/2018/2/layout/IconVerticalSolidList"/>
    <dgm:cxn modelId="{762DBF4D-691F-4F10-9604-1F81B2BC33AC}" type="presParOf" srcId="{1FB2D4D0-689D-4711-9DC7-A51F564A626F}" destId="{264BEED8-AF5E-483F-950F-837529D29755}" srcOrd="2" destOrd="0" presId="urn:microsoft.com/office/officeart/2018/2/layout/IconVerticalSolidList"/>
    <dgm:cxn modelId="{19D7DA1D-120A-4C38-B85C-207CD964D794}" type="presParOf" srcId="{1FB2D4D0-689D-4711-9DC7-A51F564A626F}" destId="{25FAEB1E-00EA-44AA-AF9E-CA6879FEB18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B31565-2147-487C-965B-562D0CFE6FB5}" type="doc">
      <dgm:prSet loTypeId="urn:microsoft.com/office/officeart/2005/8/layout/vList2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F725034D-5658-482F-85C5-899324CE1E3A}">
      <dgm:prSet/>
      <dgm:spPr/>
      <dgm:t>
        <a:bodyPr/>
        <a:lstStyle/>
        <a:p>
          <a:r>
            <a:rPr lang="en-US"/>
            <a:t>2005: Entwicklung des ersten Arduino Boards (Massimo Banzi &amp; David Cuartielles)</a:t>
          </a:r>
        </a:p>
      </dgm:t>
    </dgm:pt>
    <dgm:pt modelId="{4CB68857-4156-4174-950B-252927F37E41}" type="parTrans" cxnId="{6206B42D-38D6-40F5-9255-40AF4AD1E0E5}">
      <dgm:prSet/>
      <dgm:spPr/>
      <dgm:t>
        <a:bodyPr/>
        <a:lstStyle/>
        <a:p>
          <a:endParaRPr lang="en-US"/>
        </a:p>
      </dgm:t>
    </dgm:pt>
    <dgm:pt modelId="{895DE9BC-AD45-45CB-A8CC-D9B409C30746}" type="sibTrans" cxnId="{6206B42D-38D6-40F5-9255-40AF4AD1E0E5}">
      <dgm:prSet/>
      <dgm:spPr/>
      <dgm:t>
        <a:bodyPr/>
        <a:lstStyle/>
        <a:p>
          <a:endParaRPr lang="en-US"/>
        </a:p>
      </dgm:t>
    </dgm:pt>
    <dgm:pt modelId="{5FB524EB-4B90-414F-BE4B-6E70953A3404}">
      <dgm:prSet/>
      <dgm:spPr/>
      <dgm:t>
        <a:bodyPr/>
        <a:lstStyle/>
        <a:p>
          <a:pPr rtl="0"/>
          <a:r>
            <a:rPr lang="en-US"/>
            <a:t>2015/16: Rechtsstreit um Arduino</a:t>
          </a:r>
          <a:r>
            <a:rPr lang="en-US">
              <a:latin typeface="Franklin Gothic Heavy"/>
            </a:rPr>
            <a:t> </a:t>
          </a:r>
          <a:r>
            <a:rPr lang="en-US"/>
            <a:t>Marke</a:t>
          </a:r>
        </a:p>
      </dgm:t>
    </dgm:pt>
    <dgm:pt modelId="{E7675D1F-DC81-45A4-8427-117531FCEFE3}" type="parTrans" cxnId="{B1475BF5-1F6E-4348-B5EF-B360FA29F5FD}">
      <dgm:prSet/>
      <dgm:spPr/>
      <dgm:t>
        <a:bodyPr/>
        <a:lstStyle/>
        <a:p>
          <a:endParaRPr lang="en-US"/>
        </a:p>
      </dgm:t>
    </dgm:pt>
    <dgm:pt modelId="{4CFF1415-2C82-49D8-B4BA-59E11D9FD33A}" type="sibTrans" cxnId="{B1475BF5-1F6E-4348-B5EF-B360FA29F5FD}">
      <dgm:prSet/>
      <dgm:spPr/>
      <dgm:t>
        <a:bodyPr/>
        <a:lstStyle/>
        <a:p>
          <a:endParaRPr lang="en-US"/>
        </a:p>
      </dgm:t>
    </dgm:pt>
    <dgm:pt modelId="{ED1B700E-78D1-4DEF-833F-DD3DFAABFAE3}">
      <dgm:prSet/>
      <dgm:spPr/>
      <dgm:t>
        <a:bodyPr/>
        <a:lstStyle/>
        <a:p>
          <a:r>
            <a:rPr lang="en-US"/>
            <a:t>Mai 2015: Abspaltung von "Genuino"</a:t>
          </a:r>
        </a:p>
      </dgm:t>
    </dgm:pt>
    <dgm:pt modelId="{5C9D9BA3-768D-478C-A417-165F4E85C705}" type="parTrans" cxnId="{1FE6B120-17D6-4B7B-92ED-0A2A9254F150}">
      <dgm:prSet/>
      <dgm:spPr/>
      <dgm:t>
        <a:bodyPr/>
        <a:lstStyle/>
        <a:p>
          <a:endParaRPr lang="en-US"/>
        </a:p>
      </dgm:t>
    </dgm:pt>
    <dgm:pt modelId="{74B3AC38-2E26-46F2-BDE6-D478532324D3}" type="sibTrans" cxnId="{1FE6B120-17D6-4B7B-92ED-0A2A9254F150}">
      <dgm:prSet/>
      <dgm:spPr/>
      <dgm:t>
        <a:bodyPr/>
        <a:lstStyle/>
        <a:p>
          <a:endParaRPr lang="en-US"/>
        </a:p>
      </dgm:t>
    </dgm:pt>
    <dgm:pt modelId="{9898ED25-FCCC-4E29-837D-B3F11F2D1AAA}">
      <dgm:prSet/>
      <dgm:spPr/>
      <dgm:t>
        <a:bodyPr/>
        <a:lstStyle/>
        <a:p>
          <a:r>
            <a:rPr lang="en-US"/>
            <a:t>2016: Beilegung des Rechtsstreits und Fusionierung</a:t>
          </a:r>
        </a:p>
      </dgm:t>
    </dgm:pt>
    <dgm:pt modelId="{ADDE62FA-AB22-4FB1-BC87-90D460DD8C4A}" type="parTrans" cxnId="{8717FBFB-2EFD-445E-86B7-1614D2565E4E}">
      <dgm:prSet/>
      <dgm:spPr/>
      <dgm:t>
        <a:bodyPr/>
        <a:lstStyle/>
        <a:p>
          <a:endParaRPr lang="en-US"/>
        </a:p>
      </dgm:t>
    </dgm:pt>
    <dgm:pt modelId="{1DD1DDE9-8E1A-4285-A1B4-CB1A913016B5}" type="sibTrans" cxnId="{8717FBFB-2EFD-445E-86B7-1614D2565E4E}">
      <dgm:prSet/>
      <dgm:spPr/>
      <dgm:t>
        <a:bodyPr/>
        <a:lstStyle/>
        <a:p>
          <a:endParaRPr lang="en-US"/>
        </a:p>
      </dgm:t>
    </dgm:pt>
    <dgm:pt modelId="{3EBF3997-D87C-4773-8047-C7409BC64E39}">
      <dgm:prSet phldr="0"/>
      <dgm:spPr/>
      <dgm:t>
        <a:bodyPr/>
        <a:lstStyle/>
        <a:p>
          <a:pPr rtl="0"/>
          <a:r>
            <a:rPr lang="en-US"/>
            <a:t>2019: Bereitstellung der Arduino IDE</a:t>
          </a:r>
        </a:p>
      </dgm:t>
    </dgm:pt>
    <dgm:pt modelId="{15316E14-E4E9-413A-B196-8B253B45710A}" type="parTrans" cxnId="{14EC6AB4-2C36-4DAF-BF61-1DB6D8411730}">
      <dgm:prSet/>
      <dgm:spPr/>
    </dgm:pt>
    <dgm:pt modelId="{07BCEFA4-98E8-49FE-ADE8-DE755C8F0825}" type="sibTrans" cxnId="{14EC6AB4-2C36-4DAF-BF61-1DB6D8411730}">
      <dgm:prSet/>
      <dgm:spPr/>
    </dgm:pt>
    <dgm:pt modelId="{ABE3572E-6C98-42BC-B632-7854C719147F}" type="pres">
      <dgm:prSet presAssocID="{31B31565-2147-487C-965B-562D0CFE6FB5}" presName="linear" presStyleCnt="0">
        <dgm:presLayoutVars>
          <dgm:animLvl val="lvl"/>
          <dgm:resizeHandles val="exact"/>
        </dgm:presLayoutVars>
      </dgm:prSet>
      <dgm:spPr/>
    </dgm:pt>
    <dgm:pt modelId="{39972C93-EA5A-486F-AC56-83262DB9D94C}" type="pres">
      <dgm:prSet presAssocID="{F725034D-5658-482F-85C5-899324CE1E3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BE22815-E7A0-4C82-85DA-85882CDCF19F}" type="pres">
      <dgm:prSet presAssocID="{895DE9BC-AD45-45CB-A8CC-D9B409C30746}" presName="spacer" presStyleCnt="0"/>
      <dgm:spPr/>
    </dgm:pt>
    <dgm:pt modelId="{6F15D925-7CD8-41B3-9FF3-675657AB21F1}" type="pres">
      <dgm:prSet presAssocID="{5FB524EB-4B90-414F-BE4B-6E70953A340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D7EAA4E-80D4-4343-BA31-780E35FB378D}" type="pres">
      <dgm:prSet presAssocID="{4CFF1415-2C82-49D8-B4BA-59E11D9FD33A}" presName="spacer" presStyleCnt="0"/>
      <dgm:spPr/>
    </dgm:pt>
    <dgm:pt modelId="{43F32244-EF33-485B-BCB3-93BF0C957DA7}" type="pres">
      <dgm:prSet presAssocID="{ED1B700E-78D1-4DEF-833F-DD3DFAABFAE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B6B386D-6EE2-403D-BF10-41D22968C534}" type="pres">
      <dgm:prSet presAssocID="{74B3AC38-2E26-46F2-BDE6-D478532324D3}" presName="spacer" presStyleCnt="0"/>
      <dgm:spPr/>
    </dgm:pt>
    <dgm:pt modelId="{687F2FA5-1337-430C-B06E-132F825A20FE}" type="pres">
      <dgm:prSet presAssocID="{9898ED25-FCCC-4E29-837D-B3F11F2D1AA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EFF8FAC-4F15-4AF5-9A2F-152DEBDF9480}" type="pres">
      <dgm:prSet presAssocID="{1DD1DDE9-8E1A-4285-A1B4-CB1A913016B5}" presName="spacer" presStyleCnt="0"/>
      <dgm:spPr/>
    </dgm:pt>
    <dgm:pt modelId="{72B50A21-AAFB-4D1B-85A8-00ADB7797B05}" type="pres">
      <dgm:prSet presAssocID="{3EBF3997-D87C-4773-8047-C7409BC64E3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FE6B120-17D6-4B7B-92ED-0A2A9254F150}" srcId="{31B31565-2147-487C-965B-562D0CFE6FB5}" destId="{ED1B700E-78D1-4DEF-833F-DD3DFAABFAE3}" srcOrd="2" destOrd="0" parTransId="{5C9D9BA3-768D-478C-A417-165F4E85C705}" sibTransId="{74B3AC38-2E26-46F2-BDE6-D478532324D3}"/>
    <dgm:cxn modelId="{6206B42D-38D6-40F5-9255-40AF4AD1E0E5}" srcId="{31B31565-2147-487C-965B-562D0CFE6FB5}" destId="{F725034D-5658-482F-85C5-899324CE1E3A}" srcOrd="0" destOrd="0" parTransId="{4CB68857-4156-4174-950B-252927F37E41}" sibTransId="{895DE9BC-AD45-45CB-A8CC-D9B409C30746}"/>
    <dgm:cxn modelId="{37B47F42-1BF0-47DB-B7B5-47DDFD27B7FF}" type="presOf" srcId="{3EBF3997-D87C-4773-8047-C7409BC64E39}" destId="{72B50A21-AAFB-4D1B-85A8-00ADB7797B05}" srcOrd="0" destOrd="0" presId="urn:microsoft.com/office/officeart/2005/8/layout/vList2"/>
    <dgm:cxn modelId="{9C778042-9CB5-48A8-8FB0-5C6E5AADD2EE}" type="presOf" srcId="{ED1B700E-78D1-4DEF-833F-DD3DFAABFAE3}" destId="{43F32244-EF33-485B-BCB3-93BF0C957DA7}" srcOrd="0" destOrd="0" presId="urn:microsoft.com/office/officeart/2005/8/layout/vList2"/>
    <dgm:cxn modelId="{571A3889-C9D9-437B-A001-0B3A5E3B4FFB}" type="presOf" srcId="{31B31565-2147-487C-965B-562D0CFE6FB5}" destId="{ABE3572E-6C98-42BC-B632-7854C719147F}" srcOrd="0" destOrd="0" presId="urn:microsoft.com/office/officeart/2005/8/layout/vList2"/>
    <dgm:cxn modelId="{731DED8A-CE47-41C5-AED5-ADCEF372FADA}" type="presOf" srcId="{5FB524EB-4B90-414F-BE4B-6E70953A3404}" destId="{6F15D925-7CD8-41B3-9FF3-675657AB21F1}" srcOrd="0" destOrd="0" presId="urn:microsoft.com/office/officeart/2005/8/layout/vList2"/>
    <dgm:cxn modelId="{8FF61D9D-1B2D-4761-A21F-30DE4D0F582A}" type="presOf" srcId="{F725034D-5658-482F-85C5-899324CE1E3A}" destId="{39972C93-EA5A-486F-AC56-83262DB9D94C}" srcOrd="0" destOrd="0" presId="urn:microsoft.com/office/officeart/2005/8/layout/vList2"/>
    <dgm:cxn modelId="{AEEB829F-81D6-40A9-B4C2-15EA8BFD73E6}" type="presOf" srcId="{9898ED25-FCCC-4E29-837D-B3F11F2D1AAA}" destId="{687F2FA5-1337-430C-B06E-132F825A20FE}" srcOrd="0" destOrd="0" presId="urn:microsoft.com/office/officeart/2005/8/layout/vList2"/>
    <dgm:cxn modelId="{14EC6AB4-2C36-4DAF-BF61-1DB6D8411730}" srcId="{31B31565-2147-487C-965B-562D0CFE6FB5}" destId="{3EBF3997-D87C-4773-8047-C7409BC64E39}" srcOrd="4" destOrd="0" parTransId="{15316E14-E4E9-413A-B196-8B253B45710A}" sibTransId="{07BCEFA4-98E8-49FE-ADE8-DE755C8F0825}"/>
    <dgm:cxn modelId="{B1475BF5-1F6E-4348-B5EF-B360FA29F5FD}" srcId="{31B31565-2147-487C-965B-562D0CFE6FB5}" destId="{5FB524EB-4B90-414F-BE4B-6E70953A3404}" srcOrd="1" destOrd="0" parTransId="{E7675D1F-DC81-45A4-8427-117531FCEFE3}" sibTransId="{4CFF1415-2C82-49D8-B4BA-59E11D9FD33A}"/>
    <dgm:cxn modelId="{8717FBFB-2EFD-445E-86B7-1614D2565E4E}" srcId="{31B31565-2147-487C-965B-562D0CFE6FB5}" destId="{9898ED25-FCCC-4E29-837D-B3F11F2D1AAA}" srcOrd="3" destOrd="0" parTransId="{ADDE62FA-AB22-4FB1-BC87-90D460DD8C4A}" sibTransId="{1DD1DDE9-8E1A-4285-A1B4-CB1A913016B5}"/>
    <dgm:cxn modelId="{EA5721F0-CDCA-44DB-9525-7CE6598FEECE}" type="presParOf" srcId="{ABE3572E-6C98-42BC-B632-7854C719147F}" destId="{39972C93-EA5A-486F-AC56-83262DB9D94C}" srcOrd="0" destOrd="0" presId="urn:microsoft.com/office/officeart/2005/8/layout/vList2"/>
    <dgm:cxn modelId="{FAFB5FEC-2BAE-4228-8978-62431135244C}" type="presParOf" srcId="{ABE3572E-6C98-42BC-B632-7854C719147F}" destId="{5BE22815-E7A0-4C82-85DA-85882CDCF19F}" srcOrd="1" destOrd="0" presId="urn:microsoft.com/office/officeart/2005/8/layout/vList2"/>
    <dgm:cxn modelId="{AFD2556F-6CF3-4979-8594-00F1458C22C3}" type="presParOf" srcId="{ABE3572E-6C98-42BC-B632-7854C719147F}" destId="{6F15D925-7CD8-41B3-9FF3-675657AB21F1}" srcOrd="2" destOrd="0" presId="urn:microsoft.com/office/officeart/2005/8/layout/vList2"/>
    <dgm:cxn modelId="{DB89C067-40BA-4270-B284-5F7F3D04D972}" type="presParOf" srcId="{ABE3572E-6C98-42BC-B632-7854C719147F}" destId="{FD7EAA4E-80D4-4343-BA31-780E35FB378D}" srcOrd="3" destOrd="0" presId="urn:microsoft.com/office/officeart/2005/8/layout/vList2"/>
    <dgm:cxn modelId="{A1972242-842C-4A75-A90F-FD790B194900}" type="presParOf" srcId="{ABE3572E-6C98-42BC-B632-7854C719147F}" destId="{43F32244-EF33-485B-BCB3-93BF0C957DA7}" srcOrd="4" destOrd="0" presId="urn:microsoft.com/office/officeart/2005/8/layout/vList2"/>
    <dgm:cxn modelId="{DD1B547B-496C-4435-815B-C05D48C275BE}" type="presParOf" srcId="{ABE3572E-6C98-42BC-B632-7854C719147F}" destId="{6B6B386D-6EE2-403D-BF10-41D22968C534}" srcOrd="5" destOrd="0" presId="urn:microsoft.com/office/officeart/2005/8/layout/vList2"/>
    <dgm:cxn modelId="{1224EE4B-82F2-4793-8834-3BC6443B3554}" type="presParOf" srcId="{ABE3572E-6C98-42BC-B632-7854C719147F}" destId="{687F2FA5-1337-430C-B06E-132F825A20FE}" srcOrd="6" destOrd="0" presId="urn:microsoft.com/office/officeart/2005/8/layout/vList2"/>
    <dgm:cxn modelId="{821A520B-5B74-4DAC-8950-21B1AA0516FC}" type="presParOf" srcId="{ABE3572E-6C98-42BC-B632-7854C719147F}" destId="{0EFF8FAC-4F15-4AF5-9A2F-152DEBDF9480}" srcOrd="7" destOrd="0" presId="urn:microsoft.com/office/officeart/2005/8/layout/vList2"/>
    <dgm:cxn modelId="{450ED6BD-5642-4F19-B248-7B223020517D}" type="presParOf" srcId="{ABE3572E-6C98-42BC-B632-7854C719147F}" destId="{72B50A21-AAFB-4D1B-85A8-00ADB7797B0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F60E1D-5860-435F-9480-DABDE6C6BBDF}">
      <dsp:nvSpPr>
        <dsp:cNvPr id="0" name=""/>
        <dsp:cNvSpPr/>
      </dsp:nvSpPr>
      <dsp:spPr>
        <a:xfrm>
          <a:off x="0" y="1683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8EA4F6-4563-485E-BCD2-DC13C1D56322}">
      <dsp:nvSpPr>
        <dsp:cNvPr id="0" name=""/>
        <dsp:cNvSpPr/>
      </dsp:nvSpPr>
      <dsp:spPr>
        <a:xfrm>
          <a:off x="258116" y="193670"/>
          <a:ext cx="469302" cy="4693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E6D92A-2C4C-4860-94B4-1B1CB44C5A32}">
      <dsp:nvSpPr>
        <dsp:cNvPr id="0" name=""/>
        <dsp:cNvSpPr/>
      </dsp:nvSpPr>
      <dsp:spPr>
        <a:xfrm>
          <a:off x="985535" y="1683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Hersteller</a:t>
          </a:r>
          <a:r>
            <a:rPr lang="en-US" sz="2200" b="1" kern="1200"/>
            <a:t>:</a:t>
          </a:r>
          <a:r>
            <a:rPr lang="en-US" sz="2200" kern="1200"/>
            <a:t> </a:t>
          </a:r>
          <a:r>
            <a:rPr lang="en-US" sz="2200" kern="1200" err="1"/>
            <a:t>Espressif</a:t>
          </a:r>
          <a:endParaRPr lang="en-US" sz="2200" kern="1200"/>
        </a:p>
      </dsp:txBody>
      <dsp:txXfrm>
        <a:off x="985535" y="1683"/>
        <a:ext cx="8418816" cy="853277"/>
      </dsp:txXfrm>
    </dsp:sp>
    <dsp:sp modelId="{A8ED2F48-3659-43B2-82D8-2151BD891AF8}">
      <dsp:nvSpPr>
        <dsp:cNvPr id="0" name=""/>
        <dsp:cNvSpPr/>
      </dsp:nvSpPr>
      <dsp:spPr>
        <a:xfrm>
          <a:off x="0" y="1068280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485F11-53BE-4E12-ADFB-C9166F795C4B}">
      <dsp:nvSpPr>
        <dsp:cNvPr id="0" name=""/>
        <dsp:cNvSpPr/>
      </dsp:nvSpPr>
      <dsp:spPr>
        <a:xfrm>
          <a:off x="258116" y="1260267"/>
          <a:ext cx="469302" cy="4693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25756A-69AB-4A8F-BF86-D7E5B4740FDF}">
      <dsp:nvSpPr>
        <dsp:cNvPr id="0" name=""/>
        <dsp:cNvSpPr/>
      </dsp:nvSpPr>
      <dsp:spPr>
        <a:xfrm>
          <a:off x="985535" y="1068280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Systemart</a:t>
          </a:r>
          <a:r>
            <a:rPr lang="en-US" sz="2200" b="1" kern="1200"/>
            <a:t>:</a:t>
          </a:r>
          <a:r>
            <a:rPr lang="en-US" sz="2200" b="1" kern="1200">
              <a:latin typeface="Franklin Gothic Heavy"/>
            </a:rPr>
            <a:t> </a:t>
          </a:r>
          <a:r>
            <a:rPr lang="en-US" sz="2200" b="0" i="0" u="none" kern="1200"/>
            <a:t>System on a Chip</a:t>
          </a:r>
        </a:p>
      </dsp:txBody>
      <dsp:txXfrm>
        <a:off x="985535" y="1068280"/>
        <a:ext cx="8418816" cy="853277"/>
      </dsp:txXfrm>
    </dsp:sp>
    <dsp:sp modelId="{0244386F-B4AC-4882-AB71-C16A3E5FF354}">
      <dsp:nvSpPr>
        <dsp:cNvPr id="0" name=""/>
        <dsp:cNvSpPr/>
      </dsp:nvSpPr>
      <dsp:spPr>
        <a:xfrm>
          <a:off x="0" y="2134876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F4D2A3-AB3A-4311-802F-663DC216719E}">
      <dsp:nvSpPr>
        <dsp:cNvPr id="0" name=""/>
        <dsp:cNvSpPr/>
      </dsp:nvSpPr>
      <dsp:spPr>
        <a:xfrm>
          <a:off x="258116" y="2326864"/>
          <a:ext cx="469302" cy="46930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1D1B22-E234-43F2-8BB0-540D228AA366}">
      <dsp:nvSpPr>
        <dsp:cNvPr id="0" name=""/>
        <dsp:cNvSpPr/>
      </dsp:nvSpPr>
      <dsp:spPr>
        <a:xfrm>
          <a:off x="985535" y="2134876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Eigenschaften:</a:t>
          </a:r>
          <a:r>
            <a:rPr lang="en-US" sz="2200" kern="1200"/>
            <a:t> robust, Ultra-low Power, </a:t>
          </a:r>
          <a:r>
            <a:rPr lang="en-US" sz="2200" kern="1200" err="1"/>
            <a:t>hoher</a:t>
          </a:r>
          <a:r>
            <a:rPr lang="en-US" sz="2200" kern="1200"/>
            <a:t> Grad an Integration</a:t>
          </a:r>
        </a:p>
      </dsp:txBody>
      <dsp:txXfrm>
        <a:off x="985535" y="2134876"/>
        <a:ext cx="8418816" cy="853277"/>
      </dsp:txXfrm>
    </dsp:sp>
    <dsp:sp modelId="{1D395B54-2FA9-4CC3-8C2C-E396F440D6DE}">
      <dsp:nvSpPr>
        <dsp:cNvPr id="0" name=""/>
        <dsp:cNvSpPr/>
      </dsp:nvSpPr>
      <dsp:spPr>
        <a:xfrm>
          <a:off x="0" y="3201473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9ED0E1-2955-43CF-B5FC-9D073849D1B5}">
      <dsp:nvSpPr>
        <dsp:cNvPr id="0" name=""/>
        <dsp:cNvSpPr/>
      </dsp:nvSpPr>
      <dsp:spPr>
        <a:xfrm>
          <a:off x="258116" y="3393460"/>
          <a:ext cx="469302" cy="46930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FAEB1E-00EA-44AA-AF9E-CA6879FEB186}">
      <dsp:nvSpPr>
        <dsp:cNvPr id="0" name=""/>
        <dsp:cNvSpPr/>
      </dsp:nvSpPr>
      <dsp:spPr>
        <a:xfrm>
          <a:off x="985535" y="3201473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Schnittstellen:</a:t>
          </a:r>
          <a:r>
            <a:rPr lang="en-US" sz="2200" kern="1200"/>
            <a:t> </a:t>
          </a:r>
          <a:r>
            <a:rPr lang="en-US" sz="2200" kern="1200" err="1"/>
            <a:t>WiFi</a:t>
          </a:r>
          <a:r>
            <a:rPr lang="en-US" sz="2200" kern="1200"/>
            <a:t>, Bluetooth</a:t>
          </a:r>
          <a:r>
            <a:rPr lang="en-US" sz="2200" kern="1200">
              <a:latin typeface="Franklin Gothic Heavy"/>
            </a:rPr>
            <a:t>, </a:t>
          </a:r>
          <a:r>
            <a:rPr lang="en-US" sz="2200" kern="1200"/>
            <a:t>I2C, CAN, SPI, UART</a:t>
          </a:r>
        </a:p>
      </dsp:txBody>
      <dsp:txXfrm>
        <a:off x="985535" y="3201473"/>
        <a:ext cx="8418816" cy="8532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972C93-EA5A-486F-AC56-83262DB9D94C}">
      <dsp:nvSpPr>
        <dsp:cNvPr id="0" name=""/>
        <dsp:cNvSpPr/>
      </dsp:nvSpPr>
      <dsp:spPr>
        <a:xfrm>
          <a:off x="0" y="648044"/>
          <a:ext cx="9404352" cy="503685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2005: Entwicklung des ersten Arduino Boards (Massimo Banzi &amp; David Cuartielles)</a:t>
          </a:r>
        </a:p>
      </dsp:txBody>
      <dsp:txXfrm>
        <a:off x="24588" y="672632"/>
        <a:ext cx="9355176" cy="454509"/>
      </dsp:txXfrm>
    </dsp:sp>
    <dsp:sp modelId="{6F15D925-7CD8-41B3-9FF3-675657AB21F1}">
      <dsp:nvSpPr>
        <dsp:cNvPr id="0" name=""/>
        <dsp:cNvSpPr/>
      </dsp:nvSpPr>
      <dsp:spPr>
        <a:xfrm>
          <a:off x="0" y="1212209"/>
          <a:ext cx="9404352" cy="503685"/>
        </a:xfrm>
        <a:prstGeom prst="roundRect">
          <a:avLst/>
        </a:prstGeom>
        <a:solidFill>
          <a:schemeClr val="accent1">
            <a:shade val="80000"/>
            <a:hueOff val="87321"/>
            <a:satOff val="-1564"/>
            <a:lumOff val="66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2015/16: Rechtsstreit um Arduino</a:t>
          </a:r>
          <a:r>
            <a:rPr lang="en-US" sz="2100" kern="1200">
              <a:latin typeface="Franklin Gothic Heavy"/>
            </a:rPr>
            <a:t> </a:t>
          </a:r>
          <a:r>
            <a:rPr lang="en-US" sz="2100" kern="1200"/>
            <a:t>Marke</a:t>
          </a:r>
        </a:p>
      </dsp:txBody>
      <dsp:txXfrm>
        <a:off x="24588" y="1236797"/>
        <a:ext cx="9355176" cy="454509"/>
      </dsp:txXfrm>
    </dsp:sp>
    <dsp:sp modelId="{43F32244-EF33-485B-BCB3-93BF0C957DA7}">
      <dsp:nvSpPr>
        <dsp:cNvPr id="0" name=""/>
        <dsp:cNvSpPr/>
      </dsp:nvSpPr>
      <dsp:spPr>
        <a:xfrm>
          <a:off x="0" y="1776374"/>
          <a:ext cx="9404352" cy="503685"/>
        </a:xfrm>
        <a:prstGeom prst="roundRect">
          <a:avLst/>
        </a:prstGeom>
        <a:solidFill>
          <a:schemeClr val="accent1">
            <a:shade val="80000"/>
            <a:hueOff val="174641"/>
            <a:satOff val="-3128"/>
            <a:lumOff val="132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Mai 2015: Abspaltung von "Genuino"</a:t>
          </a:r>
        </a:p>
      </dsp:txBody>
      <dsp:txXfrm>
        <a:off x="24588" y="1800962"/>
        <a:ext cx="9355176" cy="454509"/>
      </dsp:txXfrm>
    </dsp:sp>
    <dsp:sp modelId="{687F2FA5-1337-430C-B06E-132F825A20FE}">
      <dsp:nvSpPr>
        <dsp:cNvPr id="0" name=""/>
        <dsp:cNvSpPr/>
      </dsp:nvSpPr>
      <dsp:spPr>
        <a:xfrm>
          <a:off x="0" y="2340539"/>
          <a:ext cx="9404352" cy="503685"/>
        </a:xfrm>
        <a:prstGeom prst="roundRect">
          <a:avLst/>
        </a:prstGeom>
        <a:solidFill>
          <a:schemeClr val="accent1">
            <a:shade val="80000"/>
            <a:hueOff val="261962"/>
            <a:satOff val="-4692"/>
            <a:lumOff val="1993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2016: Beilegung des Rechtsstreits und Fusionierung</a:t>
          </a:r>
        </a:p>
      </dsp:txBody>
      <dsp:txXfrm>
        <a:off x="24588" y="2365127"/>
        <a:ext cx="9355176" cy="454509"/>
      </dsp:txXfrm>
    </dsp:sp>
    <dsp:sp modelId="{72B50A21-AAFB-4D1B-85A8-00ADB7797B05}">
      <dsp:nvSpPr>
        <dsp:cNvPr id="0" name=""/>
        <dsp:cNvSpPr/>
      </dsp:nvSpPr>
      <dsp:spPr>
        <a:xfrm>
          <a:off x="0" y="2904704"/>
          <a:ext cx="9404352" cy="503685"/>
        </a:xfrm>
        <a:prstGeom prst="round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2019: Bereitstellung der Arduino IDE</a:t>
          </a:r>
        </a:p>
      </dsp:txBody>
      <dsp:txXfrm>
        <a:off x="24588" y="2929292"/>
        <a:ext cx="9355176" cy="45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svg>
</file>

<file path=ppt/media/image23.jpeg>
</file>

<file path=ppt/media/image24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069B4E-3ADC-4D9A-BE39-653F8204EA70}" type="datetimeFigureOut">
              <a:rPr lang="de"/>
              <a:t>20.05.2021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8F99D4-4322-4533-B530-E9915E1462D1}" type="slidenum">
              <a:rPr lang="de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31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DER ESP32 </a:t>
            </a:r>
            <a:r>
              <a:rPr lang="en-US" err="1">
                <a:cs typeface="Calibri"/>
              </a:rPr>
              <a:t>existiert</a:t>
            </a:r>
            <a:r>
              <a:rPr lang="en-US">
                <a:cs typeface="Calibri"/>
              </a:rPr>
              <a:t> so </a:t>
            </a:r>
            <a:r>
              <a:rPr lang="en-US" err="1">
                <a:cs typeface="Calibri"/>
              </a:rPr>
              <a:t>nicht</a:t>
            </a:r>
            <a:r>
              <a:rPr lang="en-US">
                <a:cs typeface="Calibri"/>
              </a:rPr>
              <a:t>, es </a:t>
            </a:r>
            <a:r>
              <a:rPr lang="en-US" err="1">
                <a:cs typeface="Calibri"/>
              </a:rPr>
              <a:t>ist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eher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Chipfamilie</a:t>
            </a:r>
            <a:r>
              <a:rPr lang="en-US">
                <a:cs typeface="Calibri"/>
              </a:rPr>
              <a:t> der 32Bit Microcontroller von </a:t>
            </a:r>
            <a:r>
              <a:rPr lang="en-US" err="1">
                <a:cs typeface="Calibri"/>
              </a:rPr>
              <a:t>Espressif</a:t>
            </a:r>
            <a:r>
              <a:rPr lang="en-US">
                <a:cs typeface="Calibri"/>
              </a:rPr>
              <a:t>. </a:t>
            </a:r>
          </a:p>
          <a:p>
            <a:r>
              <a:rPr lang="en-US">
                <a:cs typeface="Calibri"/>
              </a:rPr>
              <a:t>- </a:t>
            </a:r>
            <a:r>
              <a:rPr lang="en-US"/>
              <a:t>System on a Chip: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im</a:t>
            </a:r>
            <a:r>
              <a:rPr lang="en-US"/>
              <a:t> </a:t>
            </a:r>
            <a:r>
              <a:rPr lang="en-US" err="1"/>
              <a:t>prinzip</a:t>
            </a:r>
            <a:r>
              <a:rPr lang="en-US"/>
              <a:t> das alle </a:t>
            </a:r>
            <a:r>
              <a:rPr lang="en-US" err="1"/>
              <a:t>Komponenten</a:t>
            </a:r>
            <a:r>
              <a:rPr lang="en-US"/>
              <a:t> </a:t>
            </a:r>
            <a:r>
              <a:rPr lang="en-US" err="1"/>
              <a:t>eines</a:t>
            </a:r>
            <a:r>
              <a:rPr lang="en-US"/>
              <a:t> Computers (</a:t>
            </a:r>
            <a:r>
              <a:rPr lang="en-US" err="1"/>
              <a:t>z.B.</a:t>
            </a:r>
            <a:r>
              <a:rPr lang="en-US"/>
              <a:t> </a:t>
            </a:r>
            <a:r>
              <a:rPr lang="en-US" err="1"/>
              <a:t>Grafikkarte</a:t>
            </a:r>
            <a:r>
              <a:rPr lang="en-US"/>
              <a:t>, </a:t>
            </a:r>
            <a:r>
              <a:rPr lang="en-US" err="1"/>
              <a:t>Arbeitsspeicher</a:t>
            </a:r>
            <a:r>
              <a:rPr lang="en-US"/>
              <a:t>, CPU, </a:t>
            </a:r>
            <a:r>
              <a:rPr lang="en-US" err="1"/>
              <a:t>usw</a:t>
            </a:r>
            <a:r>
              <a:rPr lang="en-US"/>
              <a:t>.) in </a:t>
            </a:r>
            <a:r>
              <a:rPr lang="en-US" err="1"/>
              <a:t>einem</a:t>
            </a:r>
            <a:r>
              <a:rPr lang="en-US"/>
              <a:t> Chip </a:t>
            </a:r>
            <a:r>
              <a:rPr lang="en-US" err="1"/>
              <a:t>enthalten</a:t>
            </a:r>
            <a:r>
              <a:rPr lang="en-US"/>
              <a:t> </a:t>
            </a:r>
            <a:r>
              <a:rPr lang="en-US" err="1"/>
              <a:t>sind</a:t>
            </a:r>
            <a:r>
              <a:rPr lang="en-US"/>
              <a:t>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Robust:  -40 bis +125°C   Ultra-Low Power: </a:t>
            </a:r>
            <a:r>
              <a:rPr lang="en-US" err="1">
                <a:cs typeface="Calibri"/>
              </a:rPr>
              <a:t>Leistumgsskalierung</a:t>
            </a:r>
            <a:r>
              <a:rPr lang="en-US">
                <a:cs typeface="Calibri"/>
              </a:rPr>
              <a:t> und Deep-Sleep   Integration: </a:t>
            </a:r>
            <a:r>
              <a:rPr lang="en-US" err="1">
                <a:cs typeface="Calibri"/>
              </a:rPr>
              <a:t>kleine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Bauweise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Kompakt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Universell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einetzbar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vielseitig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Module </a:t>
            </a:r>
            <a:r>
              <a:rPr lang="en-US" err="1">
                <a:cs typeface="Calibri"/>
              </a:rPr>
              <a:t>erweiterbar</a:t>
            </a:r>
            <a:r>
              <a:rPr lang="en-US">
                <a:cs typeface="Calibri"/>
              </a:rPr>
              <a:t> </a:t>
            </a: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WiFi</a:t>
            </a:r>
            <a:r>
              <a:rPr lang="en-US">
                <a:cs typeface="Calibri"/>
              </a:rPr>
              <a:t> 2,4 GHz (</a:t>
            </a:r>
            <a:r>
              <a:rPr lang="en-US" err="1">
                <a:cs typeface="Calibri"/>
              </a:rPr>
              <a:t>energiesparender</a:t>
            </a:r>
            <a:r>
              <a:rPr lang="en-US">
                <a:cs typeface="Calibri"/>
              </a:rPr>
              <a:t> 150 MB/s) Bluetooth 4.2, I2C (</a:t>
            </a:r>
            <a:r>
              <a:rPr lang="en-US"/>
              <a:t>Inter-Integrated Circuit, </a:t>
            </a:r>
            <a:r>
              <a:rPr lang="en-US" err="1"/>
              <a:t>serieller</a:t>
            </a:r>
            <a:r>
              <a:rPr lang="en-US"/>
              <a:t> </a:t>
            </a:r>
            <a:r>
              <a:rPr lang="en-US" err="1"/>
              <a:t>Datenbus</a:t>
            </a:r>
            <a:r>
              <a:rPr lang="en-US"/>
              <a:t>),</a:t>
            </a:r>
            <a:r>
              <a:rPr lang="en-US">
                <a:cs typeface="Calibri"/>
              </a:rPr>
              <a:t> CAN (</a:t>
            </a:r>
            <a:r>
              <a:rPr lang="en-US"/>
              <a:t>Controller Area Network (Bosch 1983), </a:t>
            </a:r>
            <a:r>
              <a:rPr lang="en-US" err="1"/>
              <a:t>serieller</a:t>
            </a:r>
            <a:r>
              <a:rPr lang="en-US"/>
              <a:t> </a:t>
            </a:r>
            <a:r>
              <a:rPr lang="en-US" err="1"/>
              <a:t>Datenbus</a:t>
            </a:r>
            <a:r>
              <a:rPr lang="en-US">
                <a:cs typeface="Calibri"/>
              </a:rPr>
              <a:t>), SPI (</a:t>
            </a:r>
            <a:r>
              <a:rPr lang="en-US"/>
              <a:t>Serial Peripheral Interface</a:t>
            </a:r>
            <a:r>
              <a:rPr lang="en-US">
                <a:cs typeface="Calibri"/>
              </a:rPr>
              <a:t>(Motorola 1987), </a:t>
            </a:r>
            <a:r>
              <a:rPr lang="en-US" err="1">
                <a:cs typeface="Calibri"/>
              </a:rPr>
              <a:t>synchroner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serieller</a:t>
            </a:r>
            <a:r>
              <a:rPr lang="en-US">
                <a:cs typeface="Calibri"/>
              </a:rPr>
              <a:t> Bus) , UART(</a:t>
            </a:r>
            <a:r>
              <a:rPr lang="en-US"/>
              <a:t>Universal Asynchronous Receiver Transmitter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serielle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Schnittstelle</a:t>
            </a:r>
            <a:r>
              <a:rPr lang="en-US">
                <a:cs typeface="Calibri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8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1. GPIO (</a:t>
            </a:r>
            <a:r>
              <a:rPr lang="en-US"/>
              <a:t>General-purpose input/output</a:t>
            </a:r>
            <a:r>
              <a:rPr lang="en-US">
                <a:cs typeface="Calibri"/>
              </a:rPr>
              <a:t>): Digitale und Analoge Input-/Output-Pins</a:t>
            </a:r>
            <a:endParaRPr lang="en-US"/>
          </a:p>
          <a:p>
            <a:r>
              <a:rPr lang="en-US">
                <a:cs typeface="Calibri"/>
              </a:rPr>
              <a:t>2. Computer: </a:t>
            </a:r>
            <a:r>
              <a:rPr lang="de-DE">
                <a:cs typeface="Calibri"/>
              </a:rPr>
              <a:t>CPU, Grafikkarte, </a:t>
            </a:r>
            <a:r>
              <a:rPr lang="de-DE" err="1">
                <a:cs typeface="Calibri"/>
              </a:rPr>
              <a:t>ect</a:t>
            </a:r>
            <a:r>
              <a:rPr lang="de-DE">
                <a:cs typeface="Calibri"/>
              </a:rPr>
              <a:t>.</a:t>
            </a:r>
          </a:p>
          <a:p>
            <a:r>
              <a:rPr lang="de-DE">
                <a:cs typeface="Calibri"/>
              </a:rPr>
              <a:t>3. WLAN-Antenne</a:t>
            </a:r>
          </a:p>
          <a:p>
            <a:r>
              <a:rPr lang="de-DE">
                <a:cs typeface="Calibri"/>
              </a:rPr>
              <a:t>4. Boot-Taster: Neustart</a:t>
            </a:r>
          </a:p>
          <a:p>
            <a:r>
              <a:rPr lang="de-DE">
                <a:cs typeface="Calibri"/>
              </a:rPr>
              <a:t>5. </a:t>
            </a:r>
            <a:r>
              <a:rPr lang="de-DE" err="1">
                <a:cs typeface="Calibri"/>
              </a:rPr>
              <a:t>Reset</a:t>
            </a:r>
            <a:r>
              <a:rPr lang="de-DE">
                <a:cs typeface="Calibri"/>
              </a:rPr>
              <a:t>: Rücksetzen aller GPIOs &amp; 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86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Name von Bar in Ivera inder sich die Projektgründer trafen</a:t>
            </a:r>
          </a:p>
          <a:p>
            <a:r>
              <a:rPr lang="en-US">
                <a:cs typeface="Calibri"/>
              </a:rPr>
              <a:t>- </a:t>
            </a:r>
            <a:r>
              <a:rPr lang="en-US"/>
              <a:t>Gründergruppe der Arduinoplattform (Arduino LLC) und die Produzenten der offiziellen Arduinoboards (Arduino S.r.l.) sicherten sich gleichzeitig die Rechte an der Marke.</a:t>
            </a:r>
          </a:p>
          <a:p>
            <a:r>
              <a:rPr lang="en-US">
                <a:cs typeface="Calibri"/>
              </a:rPr>
              <a:t>- Missimo Banzi nutzt neuen Markennamen um Board bei Adafruit herstellen zu lassen</a:t>
            </a:r>
          </a:p>
          <a:p>
            <a:r>
              <a:rPr lang="en-US">
                <a:cs typeface="Calibri"/>
              </a:rPr>
              <a:t>- Arduino Holding vertreibt und entwickelt das Board und die Arduino Foundation übernimmt die Entwicklung der Open-Source IDE und der Arduino Plattform.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21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Hinweis zum Herunterladen der IDE (Webseite Zeigen, Links im Repository)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- Fa. Arduino S.r.l. stellt die Arduino Microcontrollerboards her.</a:t>
            </a:r>
            <a:endParaRPr lang="en-US"/>
          </a:p>
          <a:p>
            <a:r>
              <a:rPr lang="en-US">
                <a:cs typeface="Calibri"/>
              </a:rPr>
              <a:t>- </a:t>
            </a:r>
            <a:r>
              <a:rPr lang="en-US"/>
              <a:t>Bibliotheken für C &amp; C++ zum Steuern von Microcontrollern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602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Kompatibel</a:t>
            </a:r>
            <a:r>
              <a:rPr lang="en-US">
                <a:cs typeface="Calibri"/>
              </a:rPr>
              <a:t>/ Integration: </a:t>
            </a:r>
            <a:r>
              <a:rPr lang="en-US" err="1">
                <a:cs typeface="Calibri"/>
              </a:rPr>
              <a:t>als</a:t>
            </a:r>
            <a:r>
              <a:rPr lang="en-US">
                <a:cs typeface="Calibri"/>
              </a:rPr>
              <a:t> Open-Source IDE </a:t>
            </a:r>
            <a:r>
              <a:rPr lang="en-US" err="1">
                <a:cs typeface="Calibri"/>
              </a:rPr>
              <a:t>lässt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sich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problemlos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weitere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Bibliotheken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einfügen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auch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schreiben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mitnutzung</a:t>
            </a:r>
            <a:r>
              <a:rPr lang="en-US">
                <a:cs typeface="Calibri"/>
              </a:rPr>
              <a:t> von </a:t>
            </a:r>
            <a:r>
              <a:rPr lang="en-US" err="1">
                <a:cs typeface="Calibri"/>
              </a:rPr>
              <a:t>Bibliotheken</a:t>
            </a:r>
            <a:r>
              <a:rPr lang="en-US">
                <a:cs typeface="Calibri"/>
              </a:rPr>
              <a:t> von Arduino</a:t>
            </a:r>
          </a:p>
          <a:p>
            <a:r>
              <a:rPr lang="en-US">
                <a:cs typeface="Calibri"/>
              </a:rPr>
              <a:t>-Cheat Sheet </a:t>
            </a:r>
            <a:r>
              <a:rPr lang="en-US" err="1">
                <a:cs typeface="Calibri"/>
              </a:rPr>
              <a:t>zeigen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Autoverfollständigung</a:t>
            </a:r>
            <a:r>
              <a:rPr lang="en-US">
                <a:cs typeface="Calibri"/>
              </a:rPr>
              <a:t>: </a:t>
            </a:r>
            <a:r>
              <a:rPr lang="en-US" err="1">
                <a:cs typeface="Calibri"/>
              </a:rPr>
              <a:t>Codieren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gestaltet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dadurch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unkonfortabel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keine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offizieller</a:t>
            </a:r>
            <a:r>
              <a:rPr lang="en-US">
                <a:cs typeface="Calibri"/>
              </a:rPr>
              <a:t> Emulator/Simulator --&gt; Debugging </a:t>
            </a:r>
            <a:r>
              <a:rPr lang="en-US" err="1">
                <a:cs typeface="Calibri"/>
              </a:rPr>
              <a:t>wird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erschwert</a:t>
            </a: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keine</a:t>
            </a:r>
            <a:r>
              <a:rPr lang="en-US">
                <a:cs typeface="Calibri"/>
              </a:rPr>
              <a:t> Tests in der IDE </a:t>
            </a:r>
            <a:r>
              <a:rPr lang="en-US" err="1">
                <a:cs typeface="Calibri"/>
              </a:rPr>
              <a:t>Integriert</a:t>
            </a:r>
            <a:r>
              <a:rPr lang="en-US">
                <a:cs typeface="Calibri"/>
              </a:rPr>
              <a:t> --&gt; </a:t>
            </a:r>
            <a:r>
              <a:rPr lang="en-US" err="1">
                <a:cs typeface="Calibri"/>
              </a:rPr>
              <a:t>Möglich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über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zusätzliche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inoffizielle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Bibliotheken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79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917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122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41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26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948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749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021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44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488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553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08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00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lectronic circuit board">
            <a:extLst>
              <a:ext uri="{FF2B5EF4-FFF2-40B4-BE49-F238E27FC236}">
                <a16:creationId xmlns:a16="http://schemas.microsoft.com/office/drawing/2014/main" id="{9C56C528-FE78-48B3-B1B8-72E5760712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4000"/>
          </a:blip>
          <a:srcRect t="15605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1" y="685799"/>
            <a:ext cx="6561245" cy="1603041"/>
          </a:xfrm>
        </p:spPr>
        <p:txBody>
          <a:bodyPr>
            <a:normAutofit/>
          </a:bodyPr>
          <a:lstStyle/>
          <a:p>
            <a:r>
              <a:rPr lang="de-DE" sz="4000" b="1">
                <a:cs typeface="Calibri Light"/>
              </a:rPr>
              <a:t> Arduino IDE </a:t>
            </a:r>
            <a:endParaRPr lang="de-DE" sz="4000" b="1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384855" y="2178710"/>
            <a:ext cx="2983158" cy="876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Mit dem ESP32</a:t>
            </a: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NA-Rendering">
            <a:extLst>
              <a:ext uri="{FF2B5EF4-FFF2-40B4-BE49-F238E27FC236}">
                <a16:creationId xmlns:a16="http://schemas.microsoft.com/office/drawing/2014/main" id="{B9683567-EF7B-44A5-A02E-3817699010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EB4EDF5-876B-4224-A029-110438EC1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Aufbau eines Sketch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6F4D80-326D-4B65-83E2-D7D9554E4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b="1">
                <a:solidFill>
                  <a:srgbClr val="FFFFFF"/>
                </a:solidFill>
              </a:rPr>
              <a:t>Setup</a:t>
            </a:r>
          </a:p>
          <a:p>
            <a:pPr marL="0" indent="0">
              <a:buNone/>
            </a:pPr>
            <a:r>
              <a:rPr lang="de-DE" b="1">
                <a:solidFill>
                  <a:srgbClr val="FFFFFF"/>
                </a:solidFill>
              </a:rPr>
              <a:t>Läuft einmalig beim Starten durch (Initalisierung)</a:t>
            </a:r>
          </a:p>
          <a:p>
            <a:r>
              <a:rPr lang="de-DE" b="1">
                <a:solidFill>
                  <a:srgbClr val="FFFFFF"/>
                </a:solidFill>
              </a:rPr>
              <a:t>Loop</a:t>
            </a:r>
          </a:p>
          <a:p>
            <a:pPr marL="0" indent="0">
              <a:buNone/>
            </a:pPr>
            <a:r>
              <a:rPr lang="de-DE" b="1">
                <a:solidFill>
                  <a:srgbClr val="FFFFFF"/>
                </a:solidFill>
              </a:rPr>
              <a:t>Wiederkehrender Hauptteil (Dauerschleife)</a:t>
            </a:r>
          </a:p>
        </p:txBody>
      </p:sp>
    </p:spTree>
    <p:extLst>
      <p:ext uri="{BB962C8B-B14F-4D97-AF65-F5344CB8AC3E}">
        <p14:creationId xmlns:p14="http://schemas.microsoft.com/office/powerpoint/2010/main" val="2829436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3" descr="Nahaufnahme eines Server-Netzwerk-Panels mit Licht und Kabeln">
            <a:extLst>
              <a:ext uri="{FF2B5EF4-FFF2-40B4-BE49-F238E27FC236}">
                <a16:creationId xmlns:a16="http://schemas.microsoft.com/office/drawing/2014/main" id="{E9793621-2240-4587-B431-F33D3FA984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751" r="-2" b="1285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5250653-C7A9-4FD5-AB55-F06A61B47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</a:rPr>
              <a:t>Internet Verbindung</a:t>
            </a:r>
            <a:r>
              <a:rPr lang="en-US" b="1" i="1">
                <a:solidFill>
                  <a:srgbClr val="FFFFFF"/>
                </a:solidFill>
              </a:rPr>
              <a:t> herstellen</a:t>
            </a:r>
          </a:p>
        </p:txBody>
      </p:sp>
    </p:spTree>
    <p:extLst>
      <p:ext uri="{BB962C8B-B14F-4D97-AF65-F5344CB8AC3E}">
        <p14:creationId xmlns:p14="http://schemas.microsoft.com/office/powerpoint/2010/main" val="3465866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PU mit Binärzahlen und Blaupause">
            <a:extLst>
              <a:ext uri="{FF2B5EF4-FFF2-40B4-BE49-F238E27FC236}">
                <a16:creationId xmlns:a16="http://schemas.microsoft.com/office/drawing/2014/main" id="{E069912E-B56E-4B5A-9F50-B55795F8A6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2" b="-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8B61DAE-1EC7-457A-9209-3ADFDD751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>
                <a:solidFill>
                  <a:srgbClr val="FFFFFF"/>
                </a:solidFill>
              </a:rPr>
              <a:t>Ultraschallsensor einbinden</a:t>
            </a:r>
            <a:endParaRPr lang="en-US" sz="4800" b="1">
              <a:solidFill>
                <a:srgbClr val="FFFFFF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46724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54297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CE2B2AE-B96C-4E72-8A61-7D15F5046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1443601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>
                <a:solidFill>
                  <a:schemeClr val="bg1"/>
                </a:solidFill>
              </a:rPr>
              <a:t>Schaltplan</a:t>
            </a:r>
            <a:r>
              <a:rPr lang="en-US" sz="3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Ultraschallsensor</a:t>
            </a:r>
          </a:p>
        </p:txBody>
      </p:sp>
      <p:pic>
        <p:nvPicPr>
          <p:cNvPr id="5" name="Grafik 7">
            <a:extLst>
              <a:ext uri="{FF2B5EF4-FFF2-40B4-BE49-F238E27FC236}">
                <a16:creationId xmlns:a16="http://schemas.microsoft.com/office/drawing/2014/main" id="{1C6E675C-FA98-45BC-A532-1A2CC4906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5454" y="1291638"/>
            <a:ext cx="6356465" cy="4274722"/>
          </a:xfrm>
          <a:prstGeom prst="rect">
            <a:avLst/>
          </a:prstGeom>
        </p:spPr>
      </p:pic>
      <p:pic>
        <p:nvPicPr>
          <p:cNvPr id="15" name="Grafik 15" descr="Strommast mit einfarbiger Füllung">
            <a:extLst>
              <a:ext uri="{FF2B5EF4-FFF2-40B4-BE49-F238E27FC236}">
                <a16:creationId xmlns:a16="http://schemas.microsoft.com/office/drawing/2014/main" id="{01C9A1D2-2D4B-44DC-B6A4-10D3634043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33525" y="2085975"/>
            <a:ext cx="1619250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28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4" descr="Ein Bild, das drinnen enthält.&#10;&#10;Beschreibung automatisch generiert.">
            <a:extLst>
              <a:ext uri="{FF2B5EF4-FFF2-40B4-BE49-F238E27FC236}">
                <a16:creationId xmlns:a16="http://schemas.microsoft.com/office/drawing/2014/main" id="{2AA35CD2-6739-4CAA-BE32-8519454A3D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31" b="15591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3" name="Grafik 3" descr="Ein Bild, das Text, Elektronik, Schaltkreis enthält.&#10;&#10;Beschreibung automatisch generiert.">
            <a:extLst>
              <a:ext uri="{FF2B5EF4-FFF2-40B4-BE49-F238E27FC236}">
                <a16:creationId xmlns:a16="http://schemas.microsoft.com/office/drawing/2014/main" id="{8F0F1C6C-0935-49E1-83AB-BBF87616AE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77" r="19601" b="-1"/>
          <a:stretch/>
        </p:blipFill>
        <p:spPr>
          <a:xfrm>
            <a:off x="6176432" y="643467"/>
            <a:ext cx="53721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315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PU mit Binärzahlen und Blaupause">
            <a:extLst>
              <a:ext uri="{FF2B5EF4-FFF2-40B4-BE49-F238E27FC236}">
                <a16:creationId xmlns:a16="http://schemas.microsoft.com/office/drawing/2014/main" id="{D3828983-67A5-47C2-9D2D-FD4CEFC288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8793FDA-6992-484B-8637-79EE26F34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Module integrieren</a:t>
            </a:r>
          </a:p>
        </p:txBody>
      </p:sp>
    </p:spTree>
    <p:extLst>
      <p:ext uri="{BB962C8B-B14F-4D97-AF65-F5344CB8AC3E}">
        <p14:creationId xmlns:p14="http://schemas.microsoft.com/office/powerpoint/2010/main" val="4028910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34924-6748-4833-802B-9DDA1D5A0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Was </a:t>
            </a:r>
            <a:r>
              <a:rPr lang="en-US" b="1" err="1"/>
              <a:t>ist</a:t>
            </a:r>
            <a:r>
              <a:rPr lang="en-US" b="1"/>
              <a:t> der ESP32?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C3B73E95-A82D-408D-9E16-38A05ABC64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0704978"/>
              </p:ext>
            </p:extLst>
          </p:nvPr>
        </p:nvGraphicFramePr>
        <p:xfrm>
          <a:off x="646111" y="2140085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59417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327FD7A-80CE-41F6-942A-A542074C8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" y="-3360"/>
            <a:ext cx="12185041" cy="69376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6013D3-C172-491E-AD5A-ECE457947090}"/>
              </a:ext>
            </a:extLst>
          </p:cNvPr>
          <p:cNvSpPr txBox="1"/>
          <p:nvPr/>
        </p:nvSpPr>
        <p:spPr>
          <a:xfrm>
            <a:off x="123328" y="2878171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"Computer"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EDFEB6-7F11-47DB-909E-4BE3D2C956AC}"/>
              </a:ext>
            </a:extLst>
          </p:cNvPr>
          <p:cNvSpPr txBox="1"/>
          <p:nvPr/>
        </p:nvSpPr>
        <p:spPr>
          <a:xfrm>
            <a:off x="9391859" y="71154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Boot-Taster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217DE4-4F29-4899-A89F-50B833F36EC2}"/>
              </a:ext>
            </a:extLst>
          </p:cNvPr>
          <p:cNvSpPr txBox="1"/>
          <p:nvPr/>
        </p:nvSpPr>
        <p:spPr>
          <a:xfrm>
            <a:off x="9381524" y="6176739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Reset-Taster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664B68-3CFC-48B4-8D66-9AE1A0FD5368}"/>
              </a:ext>
            </a:extLst>
          </p:cNvPr>
          <p:cNvSpPr txBox="1"/>
          <p:nvPr/>
        </p:nvSpPr>
        <p:spPr>
          <a:xfrm>
            <a:off x="516929" y="6218586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GPIO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9E4A68D-89DB-44DB-A9F1-FAE8D05A4009}"/>
              </a:ext>
            </a:extLst>
          </p:cNvPr>
          <p:cNvCxnSpPr>
            <a:cxnSpLocks/>
          </p:cNvCxnSpPr>
          <p:nvPr/>
        </p:nvCxnSpPr>
        <p:spPr>
          <a:xfrm flipH="1">
            <a:off x="9528599" y="1117185"/>
            <a:ext cx="731382" cy="2628430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4E7BA17-780F-4D31-96D0-A0312C37AEED}"/>
              </a:ext>
            </a:extLst>
          </p:cNvPr>
          <p:cNvCxnSpPr>
            <a:cxnSpLocks/>
          </p:cNvCxnSpPr>
          <p:nvPr/>
        </p:nvCxnSpPr>
        <p:spPr>
          <a:xfrm flipH="1" flipV="1">
            <a:off x="7810418" y="5031005"/>
            <a:ext cx="2398573" cy="1155606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35829A-40FD-4741-8E18-62A157FCD2CC}"/>
              </a:ext>
            </a:extLst>
          </p:cNvPr>
          <p:cNvCxnSpPr>
            <a:cxnSpLocks/>
          </p:cNvCxnSpPr>
          <p:nvPr/>
        </p:nvCxnSpPr>
        <p:spPr>
          <a:xfrm flipV="1">
            <a:off x="1059557" y="1731012"/>
            <a:ext cx="3313029" cy="1192399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181387-4C14-4762-BDAC-51CB92C65D5E}"/>
              </a:ext>
            </a:extLst>
          </p:cNvPr>
          <p:cNvCxnSpPr>
            <a:cxnSpLocks/>
          </p:cNvCxnSpPr>
          <p:nvPr/>
        </p:nvCxnSpPr>
        <p:spPr>
          <a:xfrm flipV="1">
            <a:off x="1437026" y="3830330"/>
            <a:ext cx="1635316" cy="2426139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94956E-A36E-4F64-BFED-56754F44147A}"/>
              </a:ext>
            </a:extLst>
          </p:cNvPr>
          <p:cNvCxnSpPr>
            <a:cxnSpLocks/>
          </p:cNvCxnSpPr>
          <p:nvPr/>
        </p:nvCxnSpPr>
        <p:spPr>
          <a:xfrm flipV="1">
            <a:off x="1397948" y="5852559"/>
            <a:ext cx="4019007" cy="462526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C966285-A40D-46FB-A0F8-C58AE9BDDD24}"/>
              </a:ext>
            </a:extLst>
          </p:cNvPr>
          <p:cNvSpPr txBox="1"/>
          <p:nvPr/>
        </p:nvSpPr>
        <p:spPr>
          <a:xfrm>
            <a:off x="262569" y="52880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Antenne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2236900-3DA3-4BDB-A9D4-19BF88AA453B}"/>
              </a:ext>
            </a:extLst>
          </p:cNvPr>
          <p:cNvCxnSpPr>
            <a:cxnSpLocks/>
          </p:cNvCxnSpPr>
          <p:nvPr/>
        </p:nvCxnSpPr>
        <p:spPr>
          <a:xfrm>
            <a:off x="774955" y="894471"/>
            <a:ext cx="2551029" cy="267336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D5F37C-C6C3-41D7-BCEB-47C655CD79BB}"/>
              </a:ext>
            </a:extLst>
          </p:cNvPr>
          <p:cNvSpPr txBox="1"/>
          <p:nvPr/>
        </p:nvSpPr>
        <p:spPr>
          <a:xfrm>
            <a:off x="3935185" y="2683329"/>
            <a:ext cx="430802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i="1">
                <a:ea typeface="+mn-lt"/>
                <a:cs typeface="+mn-lt"/>
              </a:rPr>
              <a:t>Aufbau ESP32</a:t>
            </a:r>
            <a:endParaRPr lang="en-US" sz="4800" b="1"/>
          </a:p>
        </p:txBody>
      </p:sp>
    </p:spTree>
    <p:extLst>
      <p:ext uri="{BB962C8B-B14F-4D97-AF65-F5344CB8AC3E}">
        <p14:creationId xmlns:p14="http://schemas.microsoft.com/office/powerpoint/2010/main" val="401657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54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13" grpId="0"/>
      <p:bldP spid="15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3">
            <a:extLst>
              <a:ext uri="{FF2B5EF4-FFF2-40B4-BE49-F238E27FC236}">
                <a16:creationId xmlns:a16="http://schemas.microsoft.com/office/drawing/2014/main" id="{C9BB1C2B-3489-437B-BD1D-AC9F8EEBDF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1712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25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F3F32-C68E-4CC9-8FFB-67F2F2B95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Geschichte von Arduino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835FC26-C33F-48EF-AFC9-E1E202E95A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2172844"/>
              </p:ext>
            </p:extLst>
          </p:nvPr>
        </p:nvGraphicFramePr>
        <p:xfrm>
          <a:off x="646111" y="2140085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50851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DF217-ABD0-4E26-883A-8DAABA54E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81" y="1447775"/>
            <a:ext cx="5007805" cy="1325563"/>
          </a:xfrm>
        </p:spPr>
        <p:txBody>
          <a:bodyPr>
            <a:normAutofit/>
          </a:bodyPr>
          <a:lstStyle/>
          <a:p>
            <a:r>
              <a:rPr lang="en-US" b="1" dirty="0"/>
              <a:t>Was </a:t>
            </a:r>
            <a:r>
              <a:rPr lang="en-US" b="1" err="1"/>
              <a:t>ist</a:t>
            </a:r>
            <a:r>
              <a:rPr lang="en-US" b="1" dirty="0"/>
              <a:t> </a:t>
            </a:r>
            <a:r>
              <a:rPr lang="en-US" b="1"/>
              <a:t>die Arduino IDE?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FF95C-CF57-46A0-B4D8-558E22635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4893508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>
                <a:ea typeface="+mn-lt"/>
                <a:cs typeface="+mn-lt"/>
              </a:rPr>
              <a:t>Hersteller</a:t>
            </a:r>
            <a:r>
              <a:rPr lang="en-US" sz="1800">
                <a:ea typeface="+mn-lt"/>
                <a:cs typeface="+mn-lt"/>
              </a:rPr>
              <a:t>: Arduino Foundation</a:t>
            </a:r>
          </a:p>
          <a:p>
            <a:r>
              <a:rPr lang="en-US" sz="1800" b="1">
                <a:ea typeface="+mn-lt"/>
                <a:cs typeface="+mn-lt"/>
              </a:rPr>
              <a:t>Programmiersprachen</a:t>
            </a:r>
            <a:r>
              <a:rPr lang="en-US" sz="1800">
                <a:ea typeface="+mn-lt"/>
                <a:cs typeface="+mn-lt"/>
              </a:rPr>
              <a:t>: C &amp; C++ </a:t>
            </a:r>
            <a:endParaRPr lang="en-US" sz="1800"/>
          </a:p>
          <a:p>
            <a:r>
              <a:rPr lang="en-US" sz="1800" b="1">
                <a:ea typeface="+mn-lt"/>
                <a:cs typeface="+mn-lt"/>
              </a:rPr>
              <a:t>Aktuelle Version</a:t>
            </a:r>
            <a:r>
              <a:rPr lang="en-US" sz="1800">
                <a:ea typeface="+mn-lt"/>
                <a:cs typeface="+mn-lt"/>
              </a:rPr>
              <a:t>: Stabel 1.8.15 Beta 2.0.0</a:t>
            </a:r>
          </a:p>
          <a:p>
            <a:r>
              <a:rPr lang="en-US" sz="1800" b="1">
                <a:ea typeface="+mn-lt"/>
                <a:cs typeface="+mn-lt"/>
              </a:rPr>
              <a:t>Betriebssysteme</a:t>
            </a:r>
            <a:r>
              <a:rPr lang="en-US" sz="1800">
                <a:ea typeface="+mn-lt"/>
                <a:cs typeface="+mn-lt"/>
              </a:rPr>
              <a:t>: Windows, Linux, Mac OS</a:t>
            </a:r>
          </a:p>
          <a:p>
            <a:endParaRPr lang="en-US" sz="180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1063ACC-684C-4227-9D75-430593BAD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9218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067F801-9719-4550-AFFF-C7C368422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846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72A5306-B052-47D5-BA5E-A8FF2232AA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98" r="1843" b="1"/>
          <a:stretch/>
        </p:blipFill>
        <p:spPr>
          <a:xfrm>
            <a:off x="9121011" y="3429000"/>
            <a:ext cx="2679177" cy="2174359"/>
          </a:xfrm>
          <a:prstGeom prst="rect">
            <a:avLst/>
          </a:prstGeom>
        </p:spPr>
      </p:pic>
      <p:pic>
        <p:nvPicPr>
          <p:cNvPr id="9" name="Grafik 10">
            <a:extLst>
              <a:ext uri="{FF2B5EF4-FFF2-40B4-BE49-F238E27FC236}">
                <a16:creationId xmlns:a16="http://schemas.microsoft.com/office/drawing/2014/main" id="{5D5444A4-3C6B-4541-808E-FE696BF6B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9562" y="775520"/>
            <a:ext cx="2743200" cy="186766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5E2748A8-0B4A-4248-8EBD-B476C4DC7FDA}"/>
              </a:ext>
            </a:extLst>
          </p:cNvPr>
          <p:cNvSpPr txBox="1"/>
          <p:nvPr/>
        </p:nvSpPr>
        <p:spPr>
          <a:xfrm>
            <a:off x="873211" y="1408669"/>
            <a:ext cx="4977711" cy="28315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4000" b="1" dirty="0">
                <a:latin typeface="Calibri Light"/>
                <a:cs typeface="Calibri Light"/>
              </a:rPr>
              <a:t>Falls noch nicht geschehen </a:t>
            </a:r>
            <a:r>
              <a:rPr lang="de-DE" sz="4000" b="1">
                <a:latin typeface="Calibri Light"/>
                <a:cs typeface="Calibri Light"/>
              </a:rPr>
              <a:t>bitte die Arduino IDE Herunterladen.</a:t>
            </a:r>
            <a:endParaRPr lang="de-DE" sz="4000" b="1">
              <a:ea typeface="+mn-lt"/>
              <a:cs typeface="+mn-lt"/>
            </a:endParaRPr>
          </a:p>
          <a:p>
            <a:pPr algn="l"/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295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2D5A2-3F52-47F5-A89F-E1F72950F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10287000" cy="1577975"/>
          </a:xfrm>
        </p:spPr>
        <p:txBody>
          <a:bodyPr>
            <a:normAutofit/>
          </a:bodyPr>
          <a:lstStyle/>
          <a:p>
            <a:r>
              <a:rPr lang="en-US" b="1" err="1"/>
              <a:t>Wieso</a:t>
            </a:r>
            <a:r>
              <a:rPr lang="en-US" b="1"/>
              <a:t> Arduino IDE &amp; ESP32?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05387A6-EFC1-46A9-B80A-002A4D915D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2910943"/>
              </p:ext>
            </p:extLst>
          </p:nvPr>
        </p:nvGraphicFramePr>
        <p:xfrm>
          <a:off x="1238306" y="2495908"/>
          <a:ext cx="9732641" cy="3676294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4940441">
                  <a:extLst>
                    <a:ext uri="{9D8B030D-6E8A-4147-A177-3AD203B41FA5}">
                      <a16:colId xmlns:a16="http://schemas.microsoft.com/office/drawing/2014/main" val="1859998940"/>
                    </a:ext>
                  </a:extLst>
                </a:gridCol>
                <a:gridCol w="4792200">
                  <a:extLst>
                    <a:ext uri="{9D8B030D-6E8A-4147-A177-3AD203B41FA5}">
                      <a16:colId xmlns:a16="http://schemas.microsoft.com/office/drawing/2014/main" val="4062704235"/>
                    </a:ext>
                  </a:extLst>
                </a:gridCol>
              </a:tblGrid>
              <a:tr h="500482">
                <a:tc>
                  <a:txBody>
                    <a:bodyPr/>
                    <a:lstStyle/>
                    <a:p>
                      <a:r>
                        <a:rPr lang="en-US" sz="2200"/>
                        <a:t>PRO</a:t>
                      </a:r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CONTRA</a:t>
                      </a:r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09933649"/>
                  </a:ext>
                </a:extLst>
              </a:tr>
              <a:tr h="83718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 u="none" strike="noStrike" noProof="0"/>
                        <a:t>Kompatibel</a:t>
                      </a:r>
                      <a:endParaRPr lang="de-DE"/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 err="1"/>
                        <a:t>Keine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Eingabehilfen</a:t>
                      </a:r>
                      <a:r>
                        <a:rPr lang="en-US" sz="2200"/>
                        <a:t> / </a:t>
                      </a:r>
                      <a:r>
                        <a:rPr lang="en-US" sz="2200" err="1"/>
                        <a:t>Autoverfollständigung</a:t>
                      </a:r>
                      <a:endParaRPr lang="en-US" sz="2200" dirty="0" err="1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314796213"/>
                  </a:ext>
                </a:extLst>
              </a:tr>
              <a:tr h="500482">
                <a:tc>
                  <a:txBody>
                    <a:bodyPr/>
                    <a:lstStyle/>
                    <a:p>
                      <a:r>
                        <a:rPr lang="en-US" sz="2200" err="1"/>
                        <a:t>Einfache</a:t>
                      </a:r>
                      <a:r>
                        <a:rPr lang="en-US" sz="2200"/>
                        <a:t> Integration</a:t>
                      </a:r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 u="none" strike="noStrike" noProof="0" err="1"/>
                        <a:t>Keine</a:t>
                      </a:r>
                      <a:r>
                        <a:rPr lang="en-US" sz="2200" u="none" strike="noStrike" noProof="0"/>
                        <a:t> Simulation</a:t>
                      </a:r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4269991123"/>
                  </a:ext>
                </a:extLst>
              </a:tr>
              <a:tr h="837183">
                <a:tc>
                  <a:txBody>
                    <a:bodyPr/>
                    <a:lstStyle/>
                    <a:p>
                      <a:r>
                        <a:rPr lang="en-US" sz="2200" err="1"/>
                        <a:t>Nutzung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ähnlicher</a:t>
                      </a:r>
                      <a:r>
                        <a:rPr lang="en-US" sz="2200"/>
                        <a:t>/</a:t>
                      </a:r>
                      <a:r>
                        <a:rPr lang="en-US" sz="2200" err="1"/>
                        <a:t>gleicher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Bibliotheken</a:t>
                      </a:r>
                      <a:endParaRPr lang="en-US" sz="2200" dirty="0" err="1"/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 u="none" strike="noStrike" noProof="0"/>
                        <a:t>Tests </a:t>
                      </a:r>
                      <a:r>
                        <a:rPr lang="en-US" sz="2200" u="none" strike="noStrike" noProof="0" err="1"/>
                        <a:t>integriert</a:t>
                      </a:r>
                    </a:p>
                    <a:p>
                      <a:pPr lvl="0">
                        <a:buNone/>
                      </a:pPr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1830539229"/>
                  </a:ext>
                </a:extLst>
              </a:tr>
              <a:tr h="500482">
                <a:tc>
                  <a:txBody>
                    <a:bodyPr/>
                    <a:lstStyle/>
                    <a:p>
                      <a:r>
                        <a:rPr lang="en-US" sz="2200" err="1"/>
                        <a:t>Einfache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Oberfläche</a:t>
                      </a:r>
                      <a:endParaRPr lang="en-US" sz="2200" dirty="0" err="1"/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langsam</a:t>
                      </a:r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529445005"/>
                  </a:ext>
                </a:extLst>
              </a:tr>
              <a:tr h="50048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/>
                        <a:t>Sehr </a:t>
                      </a:r>
                      <a:r>
                        <a:rPr lang="en-US" sz="2200" err="1"/>
                        <a:t>gutes</a:t>
                      </a:r>
                      <a:r>
                        <a:rPr lang="en-US" sz="2200" dirty="0"/>
                        <a:t> </a:t>
                      </a:r>
                      <a:r>
                        <a:rPr lang="en-US" sz="2200">
                          <a:solidFill>
                            <a:schemeClr val="tx1"/>
                          </a:solidFill>
                        </a:rPr>
                        <a:t>Cheat Sheet</a:t>
                      </a:r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641253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01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3" descr="Ein Bild, das Text, Elektronik enthält.&#10;&#10;Beschreibung automatisch generiert.">
            <a:extLst>
              <a:ext uri="{FF2B5EF4-FFF2-40B4-BE49-F238E27FC236}">
                <a16:creationId xmlns:a16="http://schemas.microsoft.com/office/drawing/2014/main" id="{95316B6E-D468-4DF9-87CF-33AE6D11D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3864" b="11866"/>
          <a:stretch/>
        </p:blipFill>
        <p:spPr>
          <a:xfrm>
            <a:off x="-2059" y="2059"/>
            <a:ext cx="12196117" cy="68538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5EBD0B-042A-4E25-A625-0523934D6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i="1">
                <a:solidFill>
                  <a:srgbClr val="FFFFFF"/>
                </a:solidFill>
              </a:rPr>
              <a:t>PRAXIS</a:t>
            </a:r>
          </a:p>
        </p:txBody>
      </p:sp>
    </p:spTree>
    <p:extLst>
      <p:ext uri="{BB962C8B-B14F-4D97-AF65-F5344CB8AC3E}">
        <p14:creationId xmlns:p14="http://schemas.microsoft.com/office/powerpoint/2010/main" val="3607054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tapel offener Bücher">
            <a:extLst>
              <a:ext uri="{FF2B5EF4-FFF2-40B4-BE49-F238E27FC236}">
                <a16:creationId xmlns:a16="http://schemas.microsoft.com/office/drawing/2014/main" id="{072455E0-8CCE-412D-B9A4-D138D923D1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CFED9DD-463F-44F3-9D2D-5C738CCF8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i="1">
                <a:solidFill>
                  <a:srgbClr val="FFFFFF"/>
                </a:solidFill>
              </a:rPr>
              <a:t>Einbinden der ESP Bibliotheken</a:t>
            </a:r>
          </a:p>
        </p:txBody>
      </p:sp>
    </p:spTree>
    <p:extLst>
      <p:ext uri="{BB962C8B-B14F-4D97-AF65-F5344CB8AC3E}">
        <p14:creationId xmlns:p14="http://schemas.microsoft.com/office/powerpoint/2010/main" val="2323946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Breitbild</PresentationFormat>
  <Slides>15</Slides>
  <Notes>5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6" baseType="lpstr">
      <vt:lpstr>Office Theme</vt:lpstr>
      <vt:lpstr> Arduino IDE </vt:lpstr>
      <vt:lpstr>Was ist der ESP32?</vt:lpstr>
      <vt:lpstr>PowerPoint-Präsentation</vt:lpstr>
      <vt:lpstr>PowerPoint-Präsentation</vt:lpstr>
      <vt:lpstr>Geschichte von Arduino</vt:lpstr>
      <vt:lpstr>Was ist die Arduino IDE?</vt:lpstr>
      <vt:lpstr>Wieso Arduino IDE &amp; ESP32?</vt:lpstr>
      <vt:lpstr>PRAXIS</vt:lpstr>
      <vt:lpstr>Einbinden der ESP Bibliotheken</vt:lpstr>
      <vt:lpstr>Aufbau eines Sketch</vt:lpstr>
      <vt:lpstr>Internet Verbindung herstellen</vt:lpstr>
      <vt:lpstr>Ultraschallsensor einbinden</vt:lpstr>
      <vt:lpstr>Schaltplan Ultraschallsensor</vt:lpstr>
      <vt:lpstr>PowerPoint-Präsentation</vt:lpstr>
      <vt:lpstr>Module integrieren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188</cp:revision>
  <dcterms:created xsi:type="dcterms:W3CDTF">2021-05-19T08:31:02Z</dcterms:created>
  <dcterms:modified xsi:type="dcterms:W3CDTF">2021-05-20T12:43:27Z</dcterms:modified>
</cp:coreProperties>
</file>